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notesSlides/notesSlide1.xml" ContentType="application/vnd.openxmlformats-officedocument.presentationml.notesSlide+xml"/>
  <Override PartName="/ppt/webextensions/webextension4.xml" ContentType="application/vnd.ms-office.webextension+xml"/>
  <Override PartName="/ppt/notesSlides/notesSlide2.xml" ContentType="application/vnd.openxmlformats-officedocument.presentationml.notesSlide+xml"/>
  <Override PartName="/ppt/webextensions/webextension5.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5"/>
  </p:notesMasterIdLst>
  <p:handoutMasterIdLst>
    <p:handoutMasterId r:id="rId36"/>
  </p:handoutMasterIdLst>
  <p:sldIdLst>
    <p:sldId id="256" r:id="rId2"/>
    <p:sldId id="357" r:id="rId3"/>
    <p:sldId id="268" r:id="rId4"/>
    <p:sldId id="341" r:id="rId5"/>
    <p:sldId id="343" r:id="rId6"/>
    <p:sldId id="342" r:id="rId7"/>
    <p:sldId id="275" r:id="rId8"/>
    <p:sldId id="334" r:id="rId9"/>
    <p:sldId id="282" r:id="rId10"/>
    <p:sldId id="348" r:id="rId11"/>
    <p:sldId id="338" r:id="rId12"/>
    <p:sldId id="339" r:id="rId13"/>
    <p:sldId id="332" r:id="rId14"/>
    <p:sldId id="345" r:id="rId15"/>
    <p:sldId id="352" r:id="rId16"/>
    <p:sldId id="349" r:id="rId17"/>
    <p:sldId id="350" r:id="rId18"/>
    <p:sldId id="351" r:id="rId19"/>
    <p:sldId id="346" r:id="rId20"/>
    <p:sldId id="353" r:id="rId21"/>
    <p:sldId id="354" r:id="rId22"/>
    <p:sldId id="347" r:id="rId23"/>
    <p:sldId id="278" r:id="rId24"/>
    <p:sldId id="279" r:id="rId25"/>
    <p:sldId id="355" r:id="rId26"/>
    <p:sldId id="356" r:id="rId27"/>
    <p:sldId id="335" r:id="rId28"/>
    <p:sldId id="344" r:id="rId29"/>
    <p:sldId id="281" r:id="rId30"/>
    <p:sldId id="360" r:id="rId31"/>
    <p:sldId id="359" r:id="rId32"/>
    <p:sldId id="358" r:id="rId33"/>
    <p:sldId id="361"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Play" pitchFamily="82" charset="77"/>
      <p:regular r:id="rId41"/>
    </p:embeddedFont>
    <p:embeddedFont>
      <p:font typeface="Wells Fargo Sans" panose="020B0503020203020204" pitchFamily="34" charset="0"/>
      <p:regular r:id="rId42"/>
      <p:bold r:id="rId43"/>
      <p:italic r:id="rId44"/>
      <p:boldItalic r:id="rId45"/>
    </p:embeddedFont>
    <p:embeddedFont>
      <p:font typeface="Wells Fargo Sans Display" panose="020B0503020203020204" pitchFamily="3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B94A1D-A631-704B-853A-9451CC0E5746}">
          <p14:sldIdLst>
            <p14:sldId id="256"/>
            <p14:sldId id="357"/>
            <p14:sldId id="268"/>
            <p14:sldId id="341"/>
            <p14:sldId id="343"/>
            <p14:sldId id="342"/>
            <p14:sldId id="275"/>
            <p14:sldId id="334"/>
            <p14:sldId id="282"/>
            <p14:sldId id="348"/>
            <p14:sldId id="338"/>
            <p14:sldId id="339"/>
            <p14:sldId id="332"/>
            <p14:sldId id="345"/>
            <p14:sldId id="352"/>
            <p14:sldId id="349"/>
            <p14:sldId id="350"/>
            <p14:sldId id="351"/>
            <p14:sldId id="346"/>
            <p14:sldId id="353"/>
            <p14:sldId id="354"/>
            <p14:sldId id="347"/>
            <p14:sldId id="278"/>
            <p14:sldId id="279"/>
            <p14:sldId id="355"/>
            <p14:sldId id="356"/>
            <p14:sldId id="335"/>
            <p14:sldId id="344"/>
            <p14:sldId id="281"/>
            <p14:sldId id="360"/>
            <p14:sldId id="359"/>
            <p14:sldId id="358"/>
            <p14:sldId id="3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4671"/>
  </p:normalViewPr>
  <p:slideViewPr>
    <p:cSldViewPr snapToGrid="0">
      <p:cViewPr varScale="1">
        <p:scale>
          <a:sx n="104" d="100"/>
          <a:sy n="104" d="100"/>
        </p:scale>
        <p:origin x="336" y="200"/>
      </p:cViewPr>
      <p:guideLst/>
    </p:cSldViewPr>
  </p:slideViewPr>
  <p:outlineViewPr>
    <p:cViewPr>
      <p:scale>
        <a:sx n="33" d="100"/>
        <a:sy n="33" d="100"/>
      </p:scale>
      <p:origin x="0" y="-6104"/>
    </p:cViewPr>
  </p:outlin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1A3B40-5DCF-4258-96D0-70E04B8F9A4E}" type="datetimeFigureOut">
              <a:rPr lang="en-US" smtClean="0"/>
              <a:t>4/21/21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ADE8A5-C84C-4699-91F1-F4F019581825}" type="slidenum">
              <a:rPr lang="en-US" smtClean="0"/>
              <a:t>‹#›</a:t>
            </a:fld>
            <a:endParaRPr lang="en-US"/>
          </a:p>
        </p:txBody>
      </p:sp>
    </p:spTree>
    <p:extLst>
      <p:ext uri="{BB962C8B-B14F-4D97-AF65-F5344CB8AC3E}">
        <p14:creationId xmlns:p14="http://schemas.microsoft.com/office/powerpoint/2010/main" val="3045600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31B60-9600-4716-A2FD-EB59D46AC6B1}" type="datetimeFigureOut">
              <a:rPr lang="en-US" smtClean="0"/>
              <a:t>4/21/21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B8B7A0-04DA-4663-A775-37F4D474DE86}" type="slidenum">
              <a:rPr lang="en-US" smtClean="0"/>
              <a:t>‹#›</a:t>
            </a:fld>
            <a:endParaRPr lang="en-US"/>
          </a:p>
        </p:txBody>
      </p:sp>
    </p:spTree>
    <p:extLst>
      <p:ext uri="{BB962C8B-B14F-4D97-AF65-F5344CB8AC3E}">
        <p14:creationId xmlns:p14="http://schemas.microsoft.com/office/powerpoint/2010/main" val="180375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B8B7A0-04DA-4663-A775-37F4D474DE86}" type="slidenum">
              <a:rPr lang="en-US" smtClean="0"/>
              <a:t>13</a:t>
            </a:fld>
            <a:endParaRPr lang="en-US"/>
          </a:p>
        </p:txBody>
      </p:sp>
    </p:spTree>
    <p:extLst>
      <p:ext uri="{BB962C8B-B14F-4D97-AF65-F5344CB8AC3E}">
        <p14:creationId xmlns:p14="http://schemas.microsoft.com/office/powerpoint/2010/main" val="1351881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de18117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de18117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323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486833" y="2834640"/>
            <a:ext cx="7803728" cy="1779684"/>
          </a:xfrm>
        </p:spPr>
        <p:txBody>
          <a:bodyPr anchor="t" anchorCtr="0"/>
          <a:lstStyle>
            <a:lvl1pPr algn="l">
              <a:defRPr sz="3200">
                <a:solidFill>
                  <a:schemeClr val="tx1"/>
                </a:solidFill>
              </a:defRPr>
            </a:lvl1pPr>
          </a:lstStyle>
          <a:p>
            <a:r>
              <a:rPr lang="en-US" dirty="0"/>
              <a:t>[Presentation title, </a:t>
            </a:r>
            <a:br>
              <a:rPr lang="en-US" dirty="0"/>
            </a:br>
            <a:r>
              <a:rPr lang="en-US" dirty="0"/>
              <a:t>four lines max]</a:t>
            </a:r>
          </a:p>
        </p:txBody>
      </p:sp>
      <p:cxnSp>
        <p:nvCxnSpPr>
          <p:cNvPr id="10" name="Line">
            <a:extLst>
              <a:ext uri="{FF2B5EF4-FFF2-40B4-BE49-F238E27FC236}">
                <a16:creationId xmlns:a16="http://schemas.microsoft.com/office/drawing/2014/main" id="{26A76A1E-D9BB-3D47-BDB3-0A2EB2F6A22E}"/>
              </a:ext>
            </a:extLst>
          </p:cNvPr>
          <p:cNvCxnSpPr>
            <a:cxnSpLocks/>
          </p:cNvCxnSpPr>
          <p:nvPr/>
        </p:nvCxnSpPr>
        <p:spPr bwMode="hidden">
          <a:xfrm>
            <a:off x="486832" y="4846320"/>
            <a:ext cx="1706880" cy="0"/>
          </a:xfrm>
          <a:prstGeom prst="line">
            <a:avLst/>
          </a:prstGeom>
          <a:ln w="2540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486833" y="5074921"/>
            <a:ext cx="5730240" cy="822893"/>
          </a:xfrm>
        </p:spPr>
        <p:txBody>
          <a:bodyPr>
            <a:noAutofit/>
          </a:bodyPr>
          <a:lstStyle>
            <a:lvl1pPr marL="0" marR="0" indent="0" algn="l" defTabSz="685800" rtl="0" eaLnBrk="1" fontAlgn="auto" latinLnBrk="0" hangingPunct="1">
              <a:lnSpc>
                <a:spcPct val="100000"/>
              </a:lnSpc>
              <a:spcBef>
                <a:spcPts val="0"/>
              </a:spcBef>
              <a:spcAft>
                <a:spcPts val="0"/>
              </a:spcAft>
              <a:buClrTx/>
              <a:buSzTx/>
              <a:buFont typeface="Wells Fargo Sans" panose="020B0503020203020204" pitchFamily="34" charset="0"/>
              <a:buNone/>
              <a:tabLst/>
              <a:defRPr sz="1200" baseline="0"/>
            </a:lvl1pPr>
            <a:lvl2pPr marL="0" indent="0" algn="l">
              <a:spcBef>
                <a:spcPts val="0"/>
              </a:spcBef>
              <a:spcAft>
                <a:spcPts val="0"/>
              </a:spcAft>
              <a:buNone/>
              <a:defRPr sz="1200"/>
            </a:lvl2pPr>
            <a:lvl3pPr marL="0" indent="0" algn="l">
              <a:spcBef>
                <a:spcPts val="0"/>
              </a:spcBef>
              <a:spcAft>
                <a:spcPts val="0"/>
              </a:spcAft>
              <a:buNone/>
              <a:defRPr sz="1200"/>
            </a:lvl3pPr>
            <a:lvl4pPr marL="0" indent="0" algn="l">
              <a:spcBef>
                <a:spcPts val="0"/>
              </a:spcBef>
              <a:spcAft>
                <a:spcPts val="0"/>
              </a:spcAft>
              <a:buNone/>
              <a:defRPr sz="1200"/>
            </a:lvl4pPr>
            <a:lvl5pPr marL="0" indent="0" algn="l">
              <a:spcBef>
                <a:spcPts val="0"/>
              </a:spcBef>
              <a:spcAft>
                <a:spcPts val="0"/>
              </a:spcAft>
              <a:buNone/>
              <a:defRPr sz="1200"/>
            </a:lvl5pPr>
            <a:lvl6pPr marL="0" indent="0" algn="l">
              <a:spcBef>
                <a:spcPts val="0"/>
              </a:spcBef>
              <a:spcAft>
                <a:spcPts val="0"/>
              </a:spcAft>
              <a:buNone/>
              <a:defRPr sz="1200"/>
            </a:lvl6pPr>
            <a:lvl7pPr marL="0" indent="0" algn="l">
              <a:spcBef>
                <a:spcPts val="0"/>
              </a:spcBef>
              <a:spcAft>
                <a:spcPts val="0"/>
              </a:spcAft>
              <a:buNone/>
              <a:defRPr sz="1200"/>
            </a:lvl7pPr>
            <a:lvl8pPr marL="0" indent="0" algn="l">
              <a:spcBef>
                <a:spcPts val="0"/>
              </a:spcBef>
              <a:spcAft>
                <a:spcPts val="0"/>
              </a:spcAft>
              <a:buNone/>
              <a:defRPr sz="1200"/>
            </a:lvl8pPr>
            <a:lvl9pPr marL="0" indent="0" algn="l">
              <a:spcBef>
                <a:spcPts val="0"/>
              </a:spcBef>
              <a:spcAft>
                <a:spcPts val="0"/>
              </a:spcAft>
              <a:buNone/>
              <a:defRPr sz="1200"/>
            </a:lvl9pPr>
          </a:lstStyle>
          <a:p>
            <a:r>
              <a:rPr lang="en-US" dirty="0"/>
              <a:t>[Date]</a:t>
            </a:r>
          </a:p>
          <a:p>
            <a:r>
              <a:rPr lang="en-US" dirty="0"/>
              <a:t>[Presenter 1]</a:t>
            </a:r>
          </a:p>
          <a:p>
            <a:r>
              <a:rPr lang="en-US" dirty="0"/>
              <a:t>[Presenter 2]</a:t>
            </a:r>
          </a:p>
        </p:txBody>
      </p:sp>
      <p:sp>
        <p:nvSpPr>
          <p:cNvPr id="8" name="Subtitle">
            <a:extLst>
              <a:ext uri="{FF2B5EF4-FFF2-40B4-BE49-F238E27FC236}">
                <a16:creationId xmlns:a16="http://schemas.microsoft.com/office/drawing/2014/main" id="{DCD36CB7-C5B7-427E-B007-04E7C37DC940}"/>
              </a:ext>
            </a:extLst>
          </p:cNvPr>
          <p:cNvSpPr txBox="1">
            <a:spLocks/>
          </p:cNvSpPr>
          <p:nvPr userDrawn="1"/>
        </p:nvSpPr>
        <p:spPr>
          <a:xfrm>
            <a:off x="486833" y="545254"/>
            <a:ext cx="5730240" cy="822893"/>
          </a:xfrm>
          <a:prstGeom prst="rect">
            <a:avLst/>
          </a:prstGeom>
        </p:spPr>
        <p:txBody>
          <a:bodyPr vert="horz" lIns="0" tIns="0" rIns="0" bIns="0" spcCol="365760" rtlCol="0">
            <a:noAutofit/>
          </a:bodyPr>
          <a:lstStyle>
            <a:lvl1pPr marL="0" marR="0" indent="0" algn="l" defTabSz="685800" rtl="0" eaLnBrk="1" fontAlgn="auto" latinLnBrk="0" hangingPunct="1">
              <a:lnSpc>
                <a:spcPct val="100000"/>
              </a:lnSpc>
              <a:spcBef>
                <a:spcPts val="0"/>
              </a:spcBef>
              <a:spcAft>
                <a:spcPts val="0"/>
              </a:spcAft>
              <a:buClrTx/>
              <a:buSzTx/>
              <a:buFont typeface="Wells Fargo Sans" panose="020B0503020203020204" pitchFamily="34" charset="0"/>
              <a:buNone/>
              <a:tabLst/>
              <a:defRPr sz="1200" kern="1200">
                <a:solidFill>
                  <a:schemeClr val="tx1"/>
                </a:solidFill>
                <a:latin typeface="+mn-lt"/>
                <a:ea typeface="+mn-ea"/>
                <a:cs typeface="+mn-cs"/>
              </a:defRPr>
            </a:lvl1pPr>
            <a:lvl2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2pPr>
            <a:lvl3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4pPr>
            <a:lvl5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5pPr>
            <a:lvl6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0"/>
              </a:spcAft>
              <a:buFont typeface="Wells Fargo Sans" panose="020B0503020203020204" pitchFamily="34" charset="0"/>
              <a:buNone/>
              <a:defRPr sz="1200" kern="1200">
                <a:solidFill>
                  <a:schemeClr val="tx1"/>
                </a:solidFill>
                <a:latin typeface="+mn-lt"/>
                <a:ea typeface="+mn-ea"/>
                <a:cs typeface="+mn-cs"/>
              </a:defRPr>
            </a:lvl9pPr>
          </a:lstStyle>
          <a:p>
            <a:r>
              <a:rPr lang="en-US" sz="1800" dirty="0"/>
              <a:t>2021</a:t>
            </a:r>
            <a:r>
              <a:rPr lang="en-US" sz="1800" baseline="0" dirty="0"/>
              <a:t> Data Science Camp</a:t>
            </a:r>
            <a:endParaRPr lang="en-US" sz="1800" dirty="0"/>
          </a:p>
        </p:txBody>
      </p:sp>
    </p:spTree>
    <p:extLst>
      <p:ext uri="{BB962C8B-B14F-4D97-AF65-F5344CB8AC3E}">
        <p14:creationId xmlns:p14="http://schemas.microsoft.com/office/powerpoint/2010/main" val="31237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debar Righ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1" y="1600200"/>
            <a:ext cx="73152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8290561" y="1600200"/>
            <a:ext cx="3413759"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34BDA51D-739A-6147-AE33-B80AD50465EA}"/>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42314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x Char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0E22618-D046-4A43-A145-B5CC229DCC9E}"/>
              </a:ext>
            </a:extLst>
          </p:cNvPr>
          <p:cNvSpPr>
            <a:spLocks noGrp="1"/>
          </p:cNvSpPr>
          <p:nvPr>
            <p:ph type="title" hasCustomPrompt="1"/>
          </p:nvPr>
        </p:nvSpPr>
        <p:spPr>
          <a:xfrm>
            <a:off x="487680" y="457200"/>
            <a:ext cx="11216640" cy="1005840"/>
          </a:xfrm>
        </p:spPr>
        <p:txBody>
          <a:bodyPr/>
          <a:lstStyle/>
          <a:p>
            <a:r>
              <a:rPr lang="en-US" dirty="0"/>
              <a:t>[Slide title]</a:t>
            </a:r>
          </a:p>
        </p:txBody>
      </p:sp>
      <p:sp>
        <p:nvSpPr>
          <p:cNvPr id="5" name="Chart Placeholder 1">
            <a:extLst>
              <a:ext uri="{FF2B5EF4-FFF2-40B4-BE49-F238E27FC236}">
                <a16:creationId xmlns:a16="http://schemas.microsoft.com/office/drawing/2014/main" id="{1739FB7C-9269-7342-8648-01158E245B2B}"/>
              </a:ext>
            </a:extLst>
          </p:cNvPr>
          <p:cNvSpPr>
            <a:spLocks noGrp="1"/>
          </p:cNvSpPr>
          <p:nvPr>
            <p:ph type="chart" sz="quarter" idx="11"/>
          </p:nvPr>
        </p:nvSpPr>
        <p:spPr>
          <a:xfrm>
            <a:off x="487680" y="1600200"/>
            <a:ext cx="3413760" cy="2057400"/>
          </a:xfrm>
        </p:spPr>
        <p:txBody>
          <a:bodyPr anchor="ctr" anchorCtr="0">
            <a:normAutofit/>
          </a:bodyPr>
          <a:lstStyle>
            <a:lvl1pPr marL="0" indent="0" algn="ctr">
              <a:buFontTx/>
              <a:buNone/>
              <a:defRPr sz="900"/>
            </a:lvl1pPr>
          </a:lstStyle>
          <a:p>
            <a:r>
              <a:rPr lang="en-US"/>
              <a:t>Click icon to add chart</a:t>
            </a:r>
          </a:p>
        </p:txBody>
      </p:sp>
      <p:sp>
        <p:nvSpPr>
          <p:cNvPr id="6" name="Chart Placeholder 2">
            <a:extLst>
              <a:ext uri="{FF2B5EF4-FFF2-40B4-BE49-F238E27FC236}">
                <a16:creationId xmlns:a16="http://schemas.microsoft.com/office/drawing/2014/main" id="{A9A5DDBF-F036-D247-8214-85BE84E1C4F7}"/>
              </a:ext>
            </a:extLst>
          </p:cNvPr>
          <p:cNvSpPr>
            <a:spLocks noGrp="1"/>
          </p:cNvSpPr>
          <p:nvPr>
            <p:ph type="chart" sz="quarter" idx="12"/>
          </p:nvPr>
        </p:nvSpPr>
        <p:spPr>
          <a:xfrm>
            <a:off x="4389120" y="1600200"/>
            <a:ext cx="3413760" cy="2057400"/>
          </a:xfrm>
        </p:spPr>
        <p:txBody>
          <a:bodyPr anchor="ctr" anchorCtr="0">
            <a:normAutofit/>
          </a:bodyPr>
          <a:lstStyle>
            <a:lvl1pPr marL="0" indent="0" algn="ctr">
              <a:buFontTx/>
              <a:buNone/>
              <a:defRPr sz="900"/>
            </a:lvl1pPr>
          </a:lstStyle>
          <a:p>
            <a:r>
              <a:rPr lang="en-US"/>
              <a:t>Click icon to add chart</a:t>
            </a:r>
          </a:p>
        </p:txBody>
      </p:sp>
      <p:sp>
        <p:nvSpPr>
          <p:cNvPr id="7" name="Chart Placeholder 3">
            <a:extLst>
              <a:ext uri="{FF2B5EF4-FFF2-40B4-BE49-F238E27FC236}">
                <a16:creationId xmlns:a16="http://schemas.microsoft.com/office/drawing/2014/main" id="{67E53449-679B-CC46-BF8F-F1C105ECD917}"/>
              </a:ext>
            </a:extLst>
          </p:cNvPr>
          <p:cNvSpPr>
            <a:spLocks noGrp="1"/>
          </p:cNvSpPr>
          <p:nvPr>
            <p:ph type="chart" sz="quarter" idx="13"/>
          </p:nvPr>
        </p:nvSpPr>
        <p:spPr>
          <a:xfrm>
            <a:off x="8290560" y="1600200"/>
            <a:ext cx="3413760" cy="2057400"/>
          </a:xfrm>
        </p:spPr>
        <p:txBody>
          <a:bodyPr anchor="ctr" anchorCtr="0">
            <a:normAutofit/>
          </a:bodyPr>
          <a:lstStyle>
            <a:lvl1pPr marL="0" indent="0" algn="ctr">
              <a:buFontTx/>
              <a:buNone/>
              <a:defRPr sz="900"/>
            </a:lvl1pPr>
          </a:lstStyle>
          <a:p>
            <a:r>
              <a:rPr lang="en-US"/>
              <a:t>Click icon to add chart</a:t>
            </a:r>
          </a:p>
        </p:txBody>
      </p:sp>
      <p:sp>
        <p:nvSpPr>
          <p:cNvPr id="8" name="Chart Placeholder 4">
            <a:extLst>
              <a:ext uri="{FF2B5EF4-FFF2-40B4-BE49-F238E27FC236}">
                <a16:creationId xmlns:a16="http://schemas.microsoft.com/office/drawing/2014/main" id="{964DD178-5836-D24D-9CF5-2E0FDE4934E6}"/>
              </a:ext>
            </a:extLst>
          </p:cNvPr>
          <p:cNvSpPr>
            <a:spLocks noGrp="1"/>
          </p:cNvSpPr>
          <p:nvPr>
            <p:ph type="chart" sz="quarter" idx="14"/>
          </p:nvPr>
        </p:nvSpPr>
        <p:spPr>
          <a:xfrm>
            <a:off x="487680" y="4114800"/>
            <a:ext cx="3413760" cy="2057400"/>
          </a:xfrm>
        </p:spPr>
        <p:txBody>
          <a:bodyPr anchor="ctr" anchorCtr="0">
            <a:normAutofit/>
          </a:bodyPr>
          <a:lstStyle>
            <a:lvl1pPr marL="0" indent="0" algn="ctr">
              <a:buFontTx/>
              <a:buNone/>
              <a:defRPr sz="900"/>
            </a:lvl1pPr>
          </a:lstStyle>
          <a:p>
            <a:r>
              <a:rPr lang="en-US"/>
              <a:t>Click icon to add chart</a:t>
            </a:r>
          </a:p>
        </p:txBody>
      </p:sp>
      <p:sp>
        <p:nvSpPr>
          <p:cNvPr id="9" name="Chart Placeholder 5">
            <a:extLst>
              <a:ext uri="{FF2B5EF4-FFF2-40B4-BE49-F238E27FC236}">
                <a16:creationId xmlns:a16="http://schemas.microsoft.com/office/drawing/2014/main" id="{CB0AE243-8D47-2941-B6AB-7A7BFCBEE1B2}"/>
              </a:ext>
            </a:extLst>
          </p:cNvPr>
          <p:cNvSpPr>
            <a:spLocks noGrp="1"/>
          </p:cNvSpPr>
          <p:nvPr>
            <p:ph type="chart" sz="quarter" idx="15"/>
          </p:nvPr>
        </p:nvSpPr>
        <p:spPr>
          <a:xfrm>
            <a:off x="4389120" y="4114800"/>
            <a:ext cx="3413760" cy="2057400"/>
          </a:xfrm>
        </p:spPr>
        <p:txBody>
          <a:bodyPr anchor="ctr" anchorCtr="0">
            <a:normAutofit/>
          </a:bodyPr>
          <a:lstStyle>
            <a:lvl1pPr marL="0" indent="0" algn="ctr">
              <a:buFontTx/>
              <a:buNone/>
              <a:defRPr sz="900"/>
            </a:lvl1pPr>
          </a:lstStyle>
          <a:p>
            <a:r>
              <a:rPr lang="en-US"/>
              <a:t>Click icon to add chart</a:t>
            </a:r>
          </a:p>
        </p:txBody>
      </p:sp>
      <p:sp>
        <p:nvSpPr>
          <p:cNvPr id="10" name="Chart Placeholder 6">
            <a:extLst>
              <a:ext uri="{FF2B5EF4-FFF2-40B4-BE49-F238E27FC236}">
                <a16:creationId xmlns:a16="http://schemas.microsoft.com/office/drawing/2014/main" id="{C99EE39F-D270-8347-9E90-33ACBAEA0719}"/>
              </a:ext>
            </a:extLst>
          </p:cNvPr>
          <p:cNvSpPr>
            <a:spLocks noGrp="1"/>
          </p:cNvSpPr>
          <p:nvPr>
            <p:ph type="chart" sz="quarter" idx="16"/>
          </p:nvPr>
        </p:nvSpPr>
        <p:spPr>
          <a:xfrm>
            <a:off x="8290560" y="4114800"/>
            <a:ext cx="3413760" cy="2057400"/>
          </a:xfrm>
        </p:spPr>
        <p:txBody>
          <a:bodyPr anchor="ctr" anchorCtr="0">
            <a:normAutofit/>
          </a:bodyPr>
          <a:lstStyle>
            <a:lvl1pPr marL="0" indent="0" algn="ctr">
              <a:buFontTx/>
              <a:buNone/>
              <a:defRPr sz="900"/>
            </a:lvl1pPr>
          </a:lstStyle>
          <a:p>
            <a:r>
              <a:rPr lang="en-US"/>
              <a:t>Click icon to add chart</a:t>
            </a:r>
          </a:p>
        </p:txBody>
      </p:sp>
      <p:sp>
        <p:nvSpPr>
          <p:cNvPr id="3" name="Slide Number">
            <a:extLst>
              <a:ext uri="{FF2B5EF4-FFF2-40B4-BE49-F238E27FC236}">
                <a16:creationId xmlns:a16="http://schemas.microsoft.com/office/drawing/2014/main" id="{99DBD1E6-5A74-274B-8433-97A77208CD68}"/>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3029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D71E28"/>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3" y="457202"/>
            <a:ext cx="7316047" cy="5714999"/>
          </a:xfrm>
        </p:spPr>
        <p:txBody>
          <a:bodyPr/>
          <a:lstStyle>
            <a:lvl1pPr marL="0" indent="0">
              <a:lnSpc>
                <a:spcPct val="90000"/>
              </a:lnSpc>
              <a:spcBef>
                <a:spcPts val="0"/>
              </a:spcBef>
              <a:buNone/>
              <a:defRPr sz="3600">
                <a:solidFill>
                  <a:schemeClr val="tx1"/>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17EF2A7E-ED94-E540-9CF4-B56F980A38D7}"/>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70752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Orange">
    <p:bg>
      <p:bgPr>
        <a:solidFill>
          <a:srgbClr val="EB691E"/>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4" y="457202"/>
            <a:ext cx="7316047" cy="5714999"/>
          </a:xfrm>
        </p:spPr>
        <p:txBody>
          <a:bodyPr/>
          <a:lstStyle>
            <a:lvl1pPr marL="0" indent="0">
              <a:lnSpc>
                <a:spcPct val="90000"/>
              </a:lnSpc>
              <a:spcBef>
                <a:spcPts val="0"/>
              </a:spcBef>
              <a:buNone/>
              <a:defRPr sz="3600">
                <a:solidFill>
                  <a:schemeClr val="tx1"/>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4E969CF6-897C-2A47-AFD1-3CED01FF01E5}"/>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3500000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Light Orange">
    <p:bg>
      <p:bgPr>
        <a:solidFill>
          <a:srgbClr val="FF9657"/>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3" y="457202"/>
            <a:ext cx="7316048" cy="5714999"/>
          </a:xfrm>
        </p:spPr>
        <p:txBody>
          <a:bodyPr/>
          <a:lstStyle>
            <a:lvl1pPr marL="0" indent="0">
              <a:lnSpc>
                <a:spcPct val="90000"/>
              </a:lnSpc>
              <a:spcBef>
                <a:spcPts val="0"/>
              </a:spcBef>
              <a:buNone/>
              <a:defRPr sz="3600">
                <a:solidFill>
                  <a:schemeClr val="tx1"/>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7A37D924-28E5-5843-9BA3-6C88EE563D26}"/>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292963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White">
    <p:bg>
      <p:bgRef idx="1001">
        <a:schemeClr val="bg1"/>
      </p:bgRef>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86833" y="457202"/>
            <a:ext cx="7316048" cy="5714999"/>
          </a:xfrm>
        </p:spPr>
        <p:txBody>
          <a:bodyPr/>
          <a:lstStyle>
            <a:lvl1pPr marL="0" indent="0">
              <a:lnSpc>
                <a:spcPct val="90000"/>
              </a:lnSpc>
              <a:spcBef>
                <a:spcPts val="0"/>
              </a:spcBef>
              <a:buNone/>
              <a:defRPr sz="3600">
                <a:solidFill>
                  <a:schemeClr val="tx2"/>
                </a:solidFill>
                <a:latin typeface="+mj-lt"/>
              </a:defRPr>
            </a:lvl1pPr>
            <a:lvl2pPr marL="0" indent="0">
              <a:spcBef>
                <a:spcPts val="900"/>
              </a:spcBef>
              <a:buNone/>
              <a:defRPr sz="1200">
                <a:solidFill>
                  <a:schemeClr val="tx1"/>
                </a:solidFill>
              </a:defRPr>
            </a:lvl2pPr>
            <a:lvl3pPr marL="171450" indent="-171450">
              <a:spcBef>
                <a:spcPts val="900"/>
              </a:spcBef>
              <a:buFont typeface="Wells Fargo Sans" panose="020B0503020203020204" pitchFamily="34" charset="0"/>
              <a:buChar char="•"/>
              <a:defRPr sz="1200">
                <a:solidFill>
                  <a:schemeClr val="tx1"/>
                </a:solidFill>
              </a:defRPr>
            </a:lvl3pPr>
            <a:lvl4pPr marL="342900" indent="-171450">
              <a:spcBef>
                <a:spcPts val="300"/>
              </a:spcBef>
              <a:buFont typeface="Wells Fargo Sans" panose="020B0503020203020204" pitchFamily="34" charset="0"/>
              <a:buChar char="–"/>
              <a:defRPr sz="1200">
                <a:solidFill>
                  <a:schemeClr val="tx1"/>
                </a:solidFill>
              </a:defRPr>
            </a:lvl4pPr>
            <a:lvl5pPr marL="514350" indent="-171450">
              <a:spcBef>
                <a:spcPts val="300"/>
              </a:spcBef>
              <a:buFont typeface="Wells Fargo Sans" panose="020B0503020203020204" pitchFamily="34" charset="0"/>
              <a:buChar char="–"/>
              <a:defRPr sz="1200">
                <a:solidFill>
                  <a:schemeClr val="tx1"/>
                </a:solidFill>
              </a:defRPr>
            </a:lvl5pPr>
            <a:lvl6pPr marL="685800" indent="-171450">
              <a:spcBef>
                <a:spcPts val="300"/>
              </a:spcBef>
              <a:buFont typeface="Wells Fargo Sans" panose="020B0503020203020204" pitchFamily="34" charset="0"/>
              <a:buChar char="–"/>
              <a:defRPr sz="1200">
                <a:solidFill>
                  <a:schemeClr val="tx1"/>
                </a:solidFill>
              </a:defRPr>
            </a:lvl6pPr>
            <a:lvl7pPr marL="857250" indent="-171450">
              <a:spcBef>
                <a:spcPts val="300"/>
              </a:spcBef>
              <a:buFont typeface="Wells Fargo Sans" panose="020B0503020203020204" pitchFamily="34" charset="0"/>
              <a:buChar char="–"/>
              <a:defRPr sz="1200">
                <a:solidFill>
                  <a:schemeClr val="tx1"/>
                </a:solidFill>
              </a:defRPr>
            </a:lvl7pPr>
            <a:lvl8pPr marL="1028700" indent="-171450">
              <a:spcBef>
                <a:spcPts val="300"/>
              </a:spcBef>
              <a:buFont typeface="Wells Fargo Sans" panose="020B0503020203020204" pitchFamily="34" charset="0"/>
              <a:buChar char="–"/>
              <a:defRPr sz="1200">
                <a:solidFill>
                  <a:schemeClr val="tx1"/>
                </a:solidFill>
              </a:defRPr>
            </a:lvl8pPr>
            <a:lvl9pPr marL="1200150" indent="-171450">
              <a:spcBef>
                <a:spcPts val="300"/>
              </a:spcBef>
              <a:buFont typeface="Wells Fargo Sans" panose="020B0503020203020204" pitchFamily="34" charset="0"/>
              <a:buChar char="–"/>
              <a:defRPr sz="1200">
                <a:solidFill>
                  <a:schemeClr val="tx1"/>
                </a:solidFill>
              </a:defRPr>
            </a:lvl9pPr>
          </a:lstStyle>
          <a:p>
            <a:pPr lvl="0"/>
            <a:r>
              <a:rPr lang="en-US" dirty="0"/>
              <a:t>[Section header title or quote]</a:t>
            </a:r>
          </a:p>
          <a:p>
            <a:pPr lvl="1"/>
            <a:r>
              <a:rPr lang="en-US" dirty="0"/>
              <a:t>Additional information, if needed</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a:extLst>
              <a:ext uri="{FF2B5EF4-FFF2-40B4-BE49-F238E27FC236}">
                <a16:creationId xmlns:a16="http://schemas.microsoft.com/office/drawing/2014/main" id="{56A6D6C7-DEED-604E-9F87-29E1838E56B3}"/>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238597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Phot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a:xfrm>
            <a:off x="486834" y="457200"/>
            <a:ext cx="7316047" cy="1005840"/>
          </a:xfrm>
        </p:spPr>
        <p:txBody>
          <a:bodyPr/>
          <a:lstStyle/>
          <a:p>
            <a:r>
              <a:rPr lang="en-US" dirty="0"/>
              <a:t>[Slide title]</a:t>
            </a:r>
          </a:p>
        </p:txBody>
      </p:sp>
      <p:sp>
        <p:nvSpPr>
          <p:cNvPr id="8" name="Content Placeholder 1">
            <a:extLst>
              <a:ext uri="{FF2B5EF4-FFF2-40B4-BE49-F238E27FC236}">
                <a16:creationId xmlns:a16="http://schemas.microsoft.com/office/drawing/2014/main" id="{3E076051-AE4B-CF44-AB12-A6CC31DC24E8}"/>
              </a:ext>
            </a:extLst>
          </p:cNvPr>
          <p:cNvSpPr>
            <a:spLocks noGrp="1"/>
          </p:cNvSpPr>
          <p:nvPr>
            <p:ph sz="quarter" idx="11"/>
          </p:nvPr>
        </p:nvSpPr>
        <p:spPr>
          <a:xfrm>
            <a:off x="486834" y="1600200"/>
            <a:ext cx="7316047"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8290560" y="0"/>
            <a:ext cx="3901440" cy="6858000"/>
          </a:xfrm>
          <a:solidFill>
            <a:srgbClr val="F4F0ED"/>
          </a:solidFill>
        </p:spPr>
        <p:txBody>
          <a:bodyPr anchor="ctr" anchorCtr="0">
            <a:noAutofit/>
          </a:bodyPr>
          <a:lstStyle>
            <a:lvl1pPr marL="0" indent="0" algn="ctr">
              <a:spcBef>
                <a:spcPts val="0"/>
              </a:spcBef>
              <a:buNone/>
              <a:defRPr sz="1000"/>
            </a:lvl1pPr>
          </a:lstStyle>
          <a:p>
            <a:r>
              <a:rPr lang="en-US"/>
              <a:t>Click icon to add picture</a:t>
            </a:r>
          </a:p>
        </p:txBody>
      </p:sp>
      <p:sp>
        <p:nvSpPr>
          <p:cNvPr id="3" name="Slide Number">
            <a:extLst>
              <a:ext uri="{FF2B5EF4-FFF2-40B4-BE49-F238E27FC236}">
                <a16:creationId xmlns:a16="http://schemas.microsoft.com/office/drawing/2014/main" id="{7042F1D1-52E8-5643-866B-0EB322CE1B03}"/>
              </a:ext>
            </a:extLst>
          </p:cNvPr>
          <p:cNvSpPr>
            <a:spLocks noGrp="1"/>
          </p:cNvSpPr>
          <p:nvPr>
            <p:ph type="sldNum" sz="quarter" idx="12"/>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76998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One Photo and Capti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6" name="Text Placeholder 1">
            <a:extLst>
              <a:ext uri="{FF2B5EF4-FFF2-40B4-BE49-F238E27FC236}">
                <a16:creationId xmlns:a16="http://schemas.microsoft.com/office/drawing/2014/main" id="{80D26346-61C4-6C44-B93D-0EBC0C5CAE3D}"/>
              </a:ext>
            </a:extLst>
          </p:cNvPr>
          <p:cNvSpPr>
            <a:spLocks noGrp="1"/>
          </p:cNvSpPr>
          <p:nvPr>
            <p:ph type="body" sz="quarter" idx="11" hasCustomPrompt="1"/>
          </p:nvPr>
        </p:nvSpPr>
        <p:spPr>
          <a:xfrm>
            <a:off x="487680" y="1600200"/>
            <a:ext cx="11216640" cy="411480"/>
          </a:xfrm>
        </p:spPr>
        <p:txBody>
          <a:bodyPr anchor="b" anchorCtr="0">
            <a:noAutofit/>
          </a:bodyPr>
          <a:lstStyle>
            <a:lvl1pPr marL="0" indent="0">
              <a:spcBef>
                <a:spcPts val="0"/>
              </a:spcBef>
              <a:buNone/>
              <a:defRPr sz="1000"/>
            </a:lvl1pPr>
            <a:lvl2pPr marL="0" indent="0">
              <a:spcBef>
                <a:spcPts val="0"/>
              </a:spcBef>
              <a:buNone/>
              <a:defRPr sz="1000"/>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dirty="0"/>
              <a:t>[Optional photo caption]</a:t>
            </a:r>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0" y="2103120"/>
            <a:ext cx="12192000" cy="4754880"/>
          </a:xfrm>
          <a:solidFill>
            <a:srgbClr val="F4F0ED"/>
          </a:solidFill>
        </p:spPr>
        <p:txBody>
          <a:bodyPr anchor="ctr" anchorCtr="0">
            <a:noAutofit/>
          </a:bodyPr>
          <a:lstStyle>
            <a:lvl1pPr marL="0" indent="0" algn="ctr">
              <a:spcBef>
                <a:spcPts val="0"/>
              </a:spcBef>
              <a:buNone/>
              <a:defRPr sz="1000"/>
            </a:lvl1pPr>
          </a:lstStyle>
          <a:p>
            <a:r>
              <a:rPr lang="en-US"/>
              <a:t>Click icon to add picture</a:t>
            </a:r>
            <a:endParaRPr lang="en-US" dirty="0"/>
          </a:p>
        </p:txBody>
      </p:sp>
      <p:sp>
        <p:nvSpPr>
          <p:cNvPr id="3" name="Slide Number">
            <a:extLst>
              <a:ext uri="{FF2B5EF4-FFF2-40B4-BE49-F238E27FC236}">
                <a16:creationId xmlns:a16="http://schemas.microsoft.com/office/drawing/2014/main" id="{6C7E36A9-B84B-7E40-9E84-C82B263BF8F4}"/>
              </a:ext>
            </a:extLst>
          </p:cNvPr>
          <p:cNvSpPr>
            <a:spLocks noGrp="1"/>
          </p:cNvSpPr>
          <p:nvPr>
            <p:ph type="sldNum" sz="quarter" idx="12"/>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98154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wo Photos and Caption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6" name="Text Placeholder 1">
            <a:extLst>
              <a:ext uri="{FF2B5EF4-FFF2-40B4-BE49-F238E27FC236}">
                <a16:creationId xmlns:a16="http://schemas.microsoft.com/office/drawing/2014/main" id="{80D26346-61C4-6C44-B93D-0EBC0C5CAE3D}"/>
              </a:ext>
            </a:extLst>
          </p:cNvPr>
          <p:cNvSpPr>
            <a:spLocks noGrp="1"/>
          </p:cNvSpPr>
          <p:nvPr>
            <p:ph type="body" sz="quarter" idx="11" hasCustomPrompt="1"/>
          </p:nvPr>
        </p:nvSpPr>
        <p:spPr>
          <a:xfrm>
            <a:off x="487680" y="1600200"/>
            <a:ext cx="7315201" cy="411480"/>
          </a:xfrm>
        </p:spPr>
        <p:txBody>
          <a:bodyPr anchor="b" anchorCtr="0">
            <a:noAutofit/>
          </a:bodyPr>
          <a:lstStyle>
            <a:lvl1pPr marL="0" indent="0">
              <a:spcBef>
                <a:spcPts val="0"/>
              </a:spcBef>
              <a:buNone/>
              <a:defRPr sz="1000"/>
            </a:lvl1pPr>
            <a:lvl2pPr marL="0" indent="0">
              <a:spcBef>
                <a:spcPts val="0"/>
              </a:spcBef>
              <a:buNone/>
              <a:defRPr sz="1000"/>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dirty="0"/>
              <a:t>[Optional photo caption]</a:t>
            </a:r>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0" y="2103120"/>
            <a:ext cx="8290560" cy="4754880"/>
          </a:xfrm>
          <a:solidFill>
            <a:srgbClr val="F4F0ED"/>
          </a:solidFill>
        </p:spPr>
        <p:txBody>
          <a:bodyPr anchor="ctr" anchorCtr="0">
            <a:noAutofit/>
          </a:bodyPr>
          <a:lstStyle>
            <a:lvl1pPr marL="0" indent="0" algn="ctr">
              <a:spcBef>
                <a:spcPts val="0"/>
              </a:spcBef>
              <a:buNone/>
              <a:defRPr sz="1000"/>
            </a:lvl1pPr>
          </a:lstStyle>
          <a:p>
            <a:r>
              <a:rPr lang="en-US"/>
              <a:t>Click icon to add picture</a:t>
            </a:r>
            <a:endParaRPr lang="en-US" dirty="0"/>
          </a:p>
        </p:txBody>
      </p:sp>
      <p:sp>
        <p:nvSpPr>
          <p:cNvPr id="7" name="Text Placeholder 2">
            <a:extLst>
              <a:ext uri="{FF2B5EF4-FFF2-40B4-BE49-F238E27FC236}">
                <a16:creationId xmlns:a16="http://schemas.microsoft.com/office/drawing/2014/main" id="{044CA248-D2A9-BE4C-8A71-862CADED0244}"/>
              </a:ext>
            </a:extLst>
          </p:cNvPr>
          <p:cNvSpPr>
            <a:spLocks noGrp="1"/>
          </p:cNvSpPr>
          <p:nvPr>
            <p:ph type="body" sz="quarter" idx="13" hasCustomPrompt="1"/>
          </p:nvPr>
        </p:nvSpPr>
        <p:spPr>
          <a:xfrm>
            <a:off x="8290561" y="1600200"/>
            <a:ext cx="3413760" cy="411480"/>
          </a:xfrm>
        </p:spPr>
        <p:txBody>
          <a:bodyPr anchor="b" anchorCtr="0">
            <a:noAutofit/>
          </a:bodyPr>
          <a:lstStyle>
            <a:lvl1pPr marL="0" indent="0">
              <a:spcBef>
                <a:spcPts val="0"/>
              </a:spcBef>
              <a:buNone/>
              <a:defRPr sz="1000"/>
            </a:lvl1pPr>
            <a:lvl2pPr marL="0" indent="0">
              <a:spcBef>
                <a:spcPts val="0"/>
              </a:spcBef>
              <a:buNone/>
              <a:defRPr sz="1000"/>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dirty="0"/>
              <a:t>[Optional photo caption]</a:t>
            </a:r>
          </a:p>
        </p:txBody>
      </p:sp>
      <p:sp>
        <p:nvSpPr>
          <p:cNvPr id="5" name="Picture Placeholder 2">
            <a:extLst>
              <a:ext uri="{FF2B5EF4-FFF2-40B4-BE49-F238E27FC236}">
                <a16:creationId xmlns:a16="http://schemas.microsoft.com/office/drawing/2014/main" id="{8DA8240D-0BD4-F841-8B8F-61635137F8E9}"/>
              </a:ext>
            </a:extLst>
          </p:cNvPr>
          <p:cNvSpPr>
            <a:spLocks noGrp="1"/>
          </p:cNvSpPr>
          <p:nvPr>
            <p:ph type="pic" sz="quarter" idx="12"/>
          </p:nvPr>
        </p:nvSpPr>
        <p:spPr>
          <a:xfrm>
            <a:off x="8290560" y="2103120"/>
            <a:ext cx="3901440" cy="4754880"/>
          </a:xfrm>
          <a:solidFill>
            <a:srgbClr val="B5ADAD"/>
          </a:solidFill>
        </p:spPr>
        <p:txBody>
          <a:bodyPr anchor="ctr" anchorCtr="0">
            <a:noAutofit/>
          </a:bodyPr>
          <a:lstStyle>
            <a:lvl1pPr marL="0" indent="0" algn="ctr">
              <a:spcBef>
                <a:spcPts val="0"/>
              </a:spcBef>
              <a:buNone/>
              <a:defRPr sz="1000">
                <a:solidFill>
                  <a:schemeClr val="tx1"/>
                </a:solidFill>
              </a:defRPr>
            </a:lvl1pPr>
          </a:lstStyle>
          <a:p>
            <a:r>
              <a:rPr lang="en-US"/>
              <a:t>Click icon to add picture</a:t>
            </a:r>
            <a:endParaRPr lang="en-US" dirty="0"/>
          </a:p>
        </p:txBody>
      </p:sp>
      <p:sp>
        <p:nvSpPr>
          <p:cNvPr id="3" name="Slide Number">
            <a:extLst>
              <a:ext uri="{FF2B5EF4-FFF2-40B4-BE49-F238E27FC236}">
                <a16:creationId xmlns:a16="http://schemas.microsoft.com/office/drawing/2014/main" id="{55695995-E9EC-9741-9AB6-FA7A10F35496}"/>
              </a:ext>
            </a:extLst>
          </p:cNvPr>
          <p:cNvSpPr>
            <a:spLocks noGrp="1"/>
          </p:cNvSpPr>
          <p:nvPr>
            <p:ph type="sldNum" sz="quarter" idx="14"/>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5824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p:txBody>
          <a:bodyPr/>
          <a:lstStyle/>
          <a:p>
            <a:r>
              <a:rPr lang="en-US" dirty="0"/>
              <a:t>[Slide title]</a:t>
            </a:r>
          </a:p>
        </p:txBody>
      </p:sp>
      <p:sp>
        <p:nvSpPr>
          <p:cNvPr id="3" name="Slide Number">
            <a:extLst>
              <a:ext uri="{FF2B5EF4-FFF2-40B4-BE49-F238E27FC236}">
                <a16:creationId xmlns:a16="http://schemas.microsoft.com/office/drawing/2014/main" id="{6E475588-47DB-0041-A49C-8F0EF8600652}"/>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3134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hot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486833" y="2834640"/>
            <a:ext cx="5730240" cy="1779684"/>
          </a:xfrm>
        </p:spPr>
        <p:txBody>
          <a:bodyPr anchor="t" anchorCtr="0"/>
          <a:lstStyle>
            <a:lvl1pPr algn="l">
              <a:defRPr sz="3200">
                <a:solidFill>
                  <a:schemeClr val="tx1"/>
                </a:solidFill>
              </a:defRPr>
            </a:lvl1pPr>
          </a:lstStyle>
          <a:p>
            <a:r>
              <a:rPr lang="en-US" dirty="0"/>
              <a:t>[Presentation title, </a:t>
            </a:r>
            <a:br>
              <a:rPr lang="en-US" dirty="0"/>
            </a:br>
            <a:r>
              <a:rPr lang="en-US" dirty="0"/>
              <a:t>four lines max]</a:t>
            </a:r>
          </a:p>
        </p:txBody>
      </p:sp>
      <p:cxnSp>
        <p:nvCxnSpPr>
          <p:cNvPr id="10" name="Line">
            <a:extLst>
              <a:ext uri="{FF2B5EF4-FFF2-40B4-BE49-F238E27FC236}">
                <a16:creationId xmlns:a16="http://schemas.microsoft.com/office/drawing/2014/main" id="{26A76A1E-D9BB-3D47-BDB3-0A2EB2F6A22E}"/>
              </a:ext>
            </a:extLst>
          </p:cNvPr>
          <p:cNvCxnSpPr>
            <a:cxnSpLocks/>
          </p:cNvCxnSpPr>
          <p:nvPr/>
        </p:nvCxnSpPr>
        <p:spPr bwMode="hidden">
          <a:xfrm>
            <a:off x="486832" y="4846320"/>
            <a:ext cx="1706880" cy="0"/>
          </a:xfrm>
          <a:prstGeom prst="line">
            <a:avLst/>
          </a:prstGeom>
          <a:ln w="2540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486833" y="5074921"/>
            <a:ext cx="5730240" cy="822893"/>
          </a:xfrm>
        </p:spPr>
        <p:txBody>
          <a:bodyPr>
            <a:noAutofit/>
          </a:bodyPr>
          <a:lstStyle>
            <a:lvl1pPr marL="0" marR="0" indent="0" algn="l" defTabSz="685800" rtl="0" eaLnBrk="1" fontAlgn="auto" latinLnBrk="0" hangingPunct="1">
              <a:lnSpc>
                <a:spcPct val="100000"/>
              </a:lnSpc>
              <a:spcBef>
                <a:spcPts val="0"/>
              </a:spcBef>
              <a:spcAft>
                <a:spcPts val="0"/>
              </a:spcAft>
              <a:buClrTx/>
              <a:buSzTx/>
              <a:buFont typeface="Wells Fargo Sans" panose="020B0503020203020204" pitchFamily="34" charset="0"/>
              <a:buNone/>
              <a:tabLst/>
              <a:defRPr sz="1200" baseline="0"/>
            </a:lvl1pPr>
            <a:lvl2pPr marL="0" indent="0" algn="l">
              <a:spcBef>
                <a:spcPts val="0"/>
              </a:spcBef>
              <a:spcAft>
                <a:spcPts val="0"/>
              </a:spcAft>
              <a:buNone/>
              <a:defRPr sz="1200"/>
            </a:lvl2pPr>
            <a:lvl3pPr marL="0" indent="0" algn="l">
              <a:spcBef>
                <a:spcPts val="0"/>
              </a:spcBef>
              <a:spcAft>
                <a:spcPts val="0"/>
              </a:spcAft>
              <a:buNone/>
              <a:defRPr sz="1200"/>
            </a:lvl3pPr>
            <a:lvl4pPr marL="0" indent="0" algn="l">
              <a:spcBef>
                <a:spcPts val="0"/>
              </a:spcBef>
              <a:spcAft>
                <a:spcPts val="0"/>
              </a:spcAft>
              <a:buNone/>
              <a:defRPr sz="1200"/>
            </a:lvl4pPr>
            <a:lvl5pPr marL="0" indent="0" algn="l">
              <a:spcBef>
                <a:spcPts val="0"/>
              </a:spcBef>
              <a:spcAft>
                <a:spcPts val="0"/>
              </a:spcAft>
              <a:buNone/>
              <a:defRPr sz="1200"/>
            </a:lvl5pPr>
            <a:lvl6pPr marL="0" indent="0" algn="l">
              <a:spcBef>
                <a:spcPts val="0"/>
              </a:spcBef>
              <a:spcAft>
                <a:spcPts val="0"/>
              </a:spcAft>
              <a:buNone/>
              <a:defRPr sz="1200"/>
            </a:lvl6pPr>
            <a:lvl7pPr marL="0" indent="0" algn="l">
              <a:spcBef>
                <a:spcPts val="0"/>
              </a:spcBef>
              <a:spcAft>
                <a:spcPts val="0"/>
              </a:spcAft>
              <a:buNone/>
              <a:defRPr sz="1200"/>
            </a:lvl7pPr>
            <a:lvl8pPr marL="0" indent="0" algn="l">
              <a:spcBef>
                <a:spcPts val="0"/>
              </a:spcBef>
              <a:spcAft>
                <a:spcPts val="0"/>
              </a:spcAft>
              <a:buNone/>
              <a:defRPr sz="1200"/>
            </a:lvl8pPr>
            <a:lvl9pPr marL="0" indent="0" algn="l">
              <a:spcBef>
                <a:spcPts val="0"/>
              </a:spcBef>
              <a:spcAft>
                <a:spcPts val="0"/>
              </a:spcAft>
              <a:buNone/>
              <a:defRPr sz="1200"/>
            </a:lvl9pPr>
          </a:lstStyle>
          <a:p>
            <a:r>
              <a:rPr lang="en-US" dirty="0"/>
              <a:t>[Date]</a:t>
            </a:r>
          </a:p>
          <a:p>
            <a:r>
              <a:rPr lang="en-US" dirty="0"/>
              <a:t>[Presenter 1]</a:t>
            </a:r>
          </a:p>
          <a:p>
            <a:r>
              <a:rPr lang="en-US" dirty="0"/>
              <a:t>[Presenter 2]</a:t>
            </a:r>
          </a:p>
        </p:txBody>
      </p:sp>
      <p:sp>
        <p:nvSpPr>
          <p:cNvPr id="6" name="Picture">
            <a:extLst>
              <a:ext uri="{FF2B5EF4-FFF2-40B4-BE49-F238E27FC236}">
                <a16:creationId xmlns:a16="http://schemas.microsoft.com/office/drawing/2014/main" id="{73EA1C7A-1FB4-554C-9536-79F942D44345}"/>
              </a:ext>
            </a:extLst>
          </p:cNvPr>
          <p:cNvSpPr>
            <a:spLocks noGrp="1"/>
          </p:cNvSpPr>
          <p:nvPr>
            <p:ph type="pic" sz="quarter" idx="10"/>
          </p:nvPr>
        </p:nvSpPr>
        <p:spPr>
          <a:xfrm>
            <a:off x="6949440" y="2148840"/>
            <a:ext cx="4754880" cy="4023360"/>
          </a:xfrm>
          <a:solidFill>
            <a:srgbClr val="F4F0ED"/>
          </a:solidFill>
        </p:spPr>
        <p:txBody>
          <a:bodyPr anchor="ctr" anchorCtr="0"/>
          <a:lstStyle>
            <a:lvl1pPr marL="0" indent="0" algn="ctr">
              <a:buNone/>
              <a:defRPr sz="1000"/>
            </a:lvl1pPr>
          </a:lstStyle>
          <a:p>
            <a:r>
              <a:rPr lang="en-US"/>
              <a:t>Click icon to add picture</a:t>
            </a:r>
          </a:p>
        </p:txBody>
      </p:sp>
    </p:spTree>
    <p:extLst>
      <p:ext uri="{BB962C8B-B14F-4D97-AF65-F5344CB8AC3E}">
        <p14:creationId xmlns:p14="http://schemas.microsoft.com/office/powerpoint/2010/main" val="132839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665BEEFC-B89E-9C41-8260-1542F0B43A25}"/>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09875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Thank You">
            <a:extLst>
              <a:ext uri="{FF2B5EF4-FFF2-40B4-BE49-F238E27FC236}">
                <a16:creationId xmlns:a16="http://schemas.microsoft.com/office/drawing/2014/main" id="{D5C8B33B-B32E-0C4D-947A-87A5447D23F3}"/>
              </a:ext>
            </a:extLst>
          </p:cNvPr>
          <p:cNvSpPr txBox="1">
            <a:spLocks/>
          </p:cNvSpPr>
          <p:nvPr/>
        </p:nvSpPr>
        <p:spPr>
          <a:xfrm>
            <a:off x="487679" y="1600202"/>
            <a:ext cx="11217487" cy="16001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700" kern="1200">
                <a:solidFill>
                  <a:schemeClr val="tx1"/>
                </a:solidFill>
                <a:latin typeface="+mj-lt"/>
                <a:ea typeface="+mj-ea"/>
                <a:cs typeface="+mj-cs"/>
              </a:defRPr>
            </a:lvl1pPr>
          </a:lstStyle>
          <a:p>
            <a:r>
              <a:rPr lang="en-US" sz="3200" dirty="0"/>
              <a:t>Thank you</a:t>
            </a:r>
          </a:p>
        </p:txBody>
      </p:sp>
      <p:sp>
        <p:nvSpPr>
          <p:cNvPr id="8" name="Text Placeholder 1">
            <a:extLst>
              <a:ext uri="{FF2B5EF4-FFF2-40B4-BE49-F238E27FC236}">
                <a16:creationId xmlns:a16="http://schemas.microsoft.com/office/drawing/2014/main" id="{D580231D-7943-F647-B67D-262940DDDB85}"/>
              </a:ext>
            </a:extLst>
          </p:cNvPr>
          <p:cNvSpPr>
            <a:spLocks noGrp="1"/>
          </p:cNvSpPr>
          <p:nvPr>
            <p:ph type="body" sz="quarter" idx="10" hasCustomPrompt="1"/>
          </p:nvPr>
        </p:nvSpPr>
        <p:spPr>
          <a:xfrm>
            <a:off x="487680" y="4341847"/>
            <a:ext cx="3413760" cy="1830355"/>
          </a:xfrm>
        </p:spPr>
        <p:txBody>
          <a:bodyPr anchor="b" anchorCtr="0">
            <a:noAutofit/>
          </a:bodyPr>
          <a:lstStyle>
            <a:lvl1pPr marL="0" indent="0">
              <a:spcBef>
                <a:spcPts val="0"/>
              </a:spcBef>
              <a:buFontTx/>
              <a:buNone/>
              <a:defRPr sz="1000"/>
            </a:lvl1pPr>
            <a:lvl2pPr marL="0" indent="0">
              <a:spcBef>
                <a:spcPts val="0"/>
              </a:spcBef>
              <a:buFontTx/>
              <a:buNone/>
              <a:defRPr sz="1000"/>
            </a:lvl2pPr>
            <a:lvl3pPr marL="0" indent="0">
              <a:spcBef>
                <a:spcPts val="0"/>
              </a:spcBef>
              <a:buFontTx/>
              <a:buNone/>
              <a:defRPr sz="1000"/>
            </a:lvl3pPr>
            <a:lvl4pPr marL="0" indent="0">
              <a:spcBef>
                <a:spcPts val="0"/>
              </a:spcBef>
              <a:buFontTx/>
              <a:buNone/>
              <a:defRPr sz="1000"/>
            </a:lvl4pPr>
            <a:lvl5pPr marL="0" indent="0">
              <a:spcBef>
                <a:spcPts val="0"/>
              </a:spcBef>
              <a:buFontTx/>
              <a:buNone/>
              <a:defRPr sz="1000"/>
            </a:lvl5pPr>
            <a:lvl6pPr marL="0" indent="0">
              <a:spcBef>
                <a:spcPts val="0"/>
              </a:spcBef>
              <a:buFontTx/>
              <a:buNone/>
              <a:defRPr sz="1000"/>
            </a:lvl6pPr>
            <a:lvl7pPr marL="0" indent="0">
              <a:spcBef>
                <a:spcPts val="0"/>
              </a:spcBef>
              <a:buFontTx/>
              <a:buNone/>
              <a:defRPr sz="1000"/>
            </a:lvl7pPr>
            <a:lvl8pPr marL="0" indent="0">
              <a:spcBef>
                <a:spcPts val="0"/>
              </a:spcBef>
              <a:buFontTx/>
              <a:buNone/>
              <a:defRPr sz="1000"/>
            </a:lvl8pPr>
            <a:lvl9pPr marL="0" indent="0">
              <a:spcBef>
                <a:spcPts val="0"/>
              </a:spcBef>
              <a:buFontTx/>
              <a:buNone/>
              <a:defRPr sz="1000"/>
            </a:lvl9pPr>
          </a:lstStyle>
          <a:p>
            <a:pPr lvl="0"/>
            <a:r>
              <a:rPr lang="en-US" dirty="0"/>
              <a:t>[Optional contact information]</a:t>
            </a:r>
          </a:p>
        </p:txBody>
      </p:sp>
    </p:spTree>
    <p:extLst>
      <p:ext uri="{BB962C8B-B14F-4D97-AF65-F5344CB8AC3E}">
        <p14:creationId xmlns:p14="http://schemas.microsoft.com/office/powerpoint/2010/main" val="36809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7355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One Column">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p:nvCxnSpPr>
        <p:spPr bwMode="hidden">
          <a:xfrm>
            <a:off x="487680" y="1600200"/>
            <a:ext cx="536448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7680" y="1828800"/>
            <a:ext cx="5364480" cy="4340224"/>
          </a:xfrm>
        </p:spPr>
        <p:txBody>
          <a:bodyPr numCol="1"/>
          <a:lstStyle>
            <a:lvl1pPr marL="171450" indent="-171450">
              <a:buFont typeface="Wells Fargo Sans" panose="020B0503020203020204" pitchFamily="34" charset="0"/>
              <a:buChar char="•"/>
              <a:tabLst>
                <a:tab pos="4024313" algn="r"/>
              </a:tabLst>
              <a:defRPr/>
            </a:lvl1pPr>
            <a:lvl2pPr marL="342900" indent="-171450">
              <a:tabLst>
                <a:tab pos="4024313" algn="r"/>
              </a:tabLst>
              <a:defRPr/>
            </a:lvl2pPr>
            <a:lvl3pPr marL="514350" indent="-171450">
              <a:tabLst>
                <a:tab pos="4024313" algn="r"/>
              </a:tabLst>
              <a:defRPr/>
            </a:lvl3pPr>
            <a:lvl4pPr marL="685800" indent="-171450">
              <a:tabLst>
                <a:tab pos="4024313" algn="r"/>
              </a:tabLst>
              <a:defRPr/>
            </a:lvl4pPr>
            <a:lvl5pPr marL="857250" indent="-171450">
              <a:tabLst>
                <a:tab pos="4024313" algn="r"/>
              </a:tabLst>
              <a:defRPr/>
            </a:lvl5pPr>
            <a:lvl6pPr marL="1028700" indent="-171450">
              <a:tabLst>
                <a:tab pos="4024313" algn="r"/>
              </a:tabLst>
              <a:defRPr/>
            </a:lvl6pPr>
            <a:lvl7pPr marL="1200150" indent="-171450">
              <a:tabLst>
                <a:tab pos="4024313" algn="r"/>
              </a:tabLst>
              <a:defRPr/>
            </a:lvl7pPr>
            <a:lvl8pPr marL="1371600" indent="-171450">
              <a:tabLst>
                <a:tab pos="4024313" algn="r"/>
              </a:tabLst>
              <a:defRPr/>
            </a:lvl8pPr>
            <a:lvl9pPr marL="1543050" indent="-171450">
              <a:tabLst>
                <a:tab pos="40243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F7941C5E-69DA-4A4E-99CB-9F761C379188}"/>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38948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Two Column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p:nvCxnSpPr>
        <p:spPr bwMode="hidden">
          <a:xfrm>
            <a:off x="487680" y="1600200"/>
            <a:ext cx="536448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cxnSp>
        <p:nvCxnSpPr>
          <p:cNvPr id="9" name="Line">
            <a:extLst>
              <a:ext uri="{FF2B5EF4-FFF2-40B4-BE49-F238E27FC236}">
                <a16:creationId xmlns:a16="http://schemas.microsoft.com/office/drawing/2014/main" id="{827E2BA7-0F08-6A47-9026-1A567427BC27}"/>
              </a:ext>
            </a:extLst>
          </p:cNvPr>
          <p:cNvCxnSpPr>
            <a:cxnSpLocks/>
          </p:cNvCxnSpPr>
          <p:nvPr/>
        </p:nvCxnSpPr>
        <p:spPr bwMode="hidden">
          <a:xfrm>
            <a:off x="6339840" y="1600200"/>
            <a:ext cx="536448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7679" y="1828802"/>
            <a:ext cx="11217487" cy="4340224"/>
          </a:xfrm>
        </p:spPr>
        <p:txBody>
          <a:bodyPr numCol="2"/>
          <a:lstStyle>
            <a:lvl1pPr marL="171450" indent="-171450">
              <a:buFont typeface="Wells Fargo Sans" panose="020B0503020203020204" pitchFamily="34" charset="0"/>
              <a:buChar char="•"/>
              <a:tabLst>
                <a:tab pos="4024313" algn="r"/>
              </a:tabLst>
              <a:defRPr/>
            </a:lvl1pPr>
            <a:lvl2pPr marL="342900" indent="-171450">
              <a:tabLst>
                <a:tab pos="4024313" algn="r"/>
              </a:tabLst>
              <a:defRPr/>
            </a:lvl2pPr>
            <a:lvl3pPr marL="514350" indent="-171450">
              <a:tabLst>
                <a:tab pos="4024313" algn="r"/>
              </a:tabLst>
              <a:defRPr/>
            </a:lvl3pPr>
            <a:lvl4pPr marL="685800" indent="-171450">
              <a:tabLst>
                <a:tab pos="4024313" algn="r"/>
              </a:tabLst>
              <a:defRPr/>
            </a:lvl4pPr>
            <a:lvl5pPr marL="857250" indent="-171450">
              <a:tabLst>
                <a:tab pos="4024313" algn="r"/>
              </a:tabLst>
              <a:defRPr/>
            </a:lvl5pPr>
            <a:lvl6pPr marL="1028700" indent="-171450">
              <a:tabLst>
                <a:tab pos="4024313" algn="r"/>
              </a:tabLst>
              <a:defRPr/>
            </a:lvl6pPr>
            <a:lvl7pPr marL="1200150" indent="-171450">
              <a:tabLst>
                <a:tab pos="4024313" algn="r"/>
              </a:tabLst>
              <a:defRPr/>
            </a:lvl7pPr>
            <a:lvl8pPr marL="1371600" indent="-171450">
              <a:tabLst>
                <a:tab pos="4024313" algn="r"/>
              </a:tabLst>
              <a:defRPr/>
            </a:lvl8pPr>
            <a:lvl9pPr marL="1543050" indent="-171450">
              <a:tabLst>
                <a:tab pos="40243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07DB0427-6005-7646-A1DA-069FBA064B9C}"/>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4329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6833" y="1600202"/>
            <a:ext cx="11216640" cy="4568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72596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arge Tex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87680" y="1600202"/>
            <a:ext cx="7315200" cy="4568825"/>
          </a:xfrm>
        </p:spPr>
        <p:txBody>
          <a:bodyPr>
            <a:noAutofit/>
          </a:bodyPr>
          <a:lstStyle>
            <a:lvl1pPr marL="274320" indent="-274320">
              <a:lnSpc>
                <a:spcPct val="100000"/>
              </a:lnSpc>
              <a:buFont typeface="Wells Fargo Sans Display" panose="020B0503020203020204" pitchFamily="34" charset="0"/>
              <a:buChar char="•"/>
              <a:defRPr sz="2400">
                <a:latin typeface="+mj-lt"/>
              </a:defRPr>
            </a:lvl1pPr>
            <a:lvl2pPr marL="548640" indent="-274320">
              <a:lnSpc>
                <a:spcPct val="100000"/>
              </a:lnSpc>
              <a:buFont typeface="Wells Fargo Sans Display" panose="020B0503020203020204" pitchFamily="34" charset="0"/>
              <a:buChar char="–"/>
              <a:defRPr sz="2400">
                <a:latin typeface="+mj-lt"/>
              </a:defRPr>
            </a:lvl2pPr>
            <a:lvl3pPr marL="822960" indent="-274320">
              <a:lnSpc>
                <a:spcPct val="100000"/>
              </a:lnSpc>
              <a:buFont typeface="Wells Fargo Sans Display" panose="020B0503020203020204" pitchFamily="34" charset="0"/>
              <a:buChar char="–"/>
              <a:defRPr sz="2400">
                <a:latin typeface="+mj-lt"/>
              </a:defRPr>
            </a:lvl3pPr>
            <a:lvl4pPr marL="1097280" indent="-274320">
              <a:lnSpc>
                <a:spcPct val="100000"/>
              </a:lnSpc>
              <a:buFont typeface="Wells Fargo Sans Display" panose="020B0503020203020204" pitchFamily="34" charset="0"/>
              <a:buChar char="–"/>
              <a:defRPr sz="2400">
                <a:latin typeface="+mj-lt"/>
              </a:defRPr>
            </a:lvl4pPr>
            <a:lvl5pPr marL="1371600" indent="-274320">
              <a:lnSpc>
                <a:spcPct val="100000"/>
              </a:lnSpc>
              <a:buFont typeface="Wells Fargo Sans Display" panose="020B0503020203020204" pitchFamily="34" charset="0"/>
              <a:buChar char="–"/>
              <a:defRPr sz="2400">
                <a:latin typeface="+mj-lt"/>
              </a:defRPr>
            </a:lvl5pPr>
            <a:lvl6pPr marL="1645920" indent="-274320">
              <a:lnSpc>
                <a:spcPct val="100000"/>
              </a:lnSpc>
              <a:buFont typeface="Wells Fargo Sans Display" panose="020B0503020203020204" pitchFamily="34" charset="0"/>
              <a:buChar char="–"/>
              <a:defRPr sz="2400">
                <a:latin typeface="+mj-lt"/>
              </a:defRPr>
            </a:lvl6pPr>
            <a:lvl7pPr marL="1920240" indent="-274320">
              <a:lnSpc>
                <a:spcPct val="100000"/>
              </a:lnSpc>
              <a:buFont typeface="Wells Fargo Sans Display" panose="020B0503020203020204" pitchFamily="34" charset="0"/>
              <a:buChar char="–"/>
              <a:defRPr sz="2400">
                <a:latin typeface="+mj-lt"/>
              </a:defRPr>
            </a:lvl7pPr>
            <a:lvl8pPr marL="2194560" indent="-274320">
              <a:lnSpc>
                <a:spcPct val="100000"/>
              </a:lnSpc>
              <a:buFont typeface="Wells Fargo Sans Display" panose="020B0503020203020204" pitchFamily="34" charset="0"/>
              <a:buChar char="–"/>
              <a:defRPr sz="2400">
                <a:latin typeface="+mj-lt"/>
              </a:defRPr>
            </a:lvl8pPr>
            <a:lvl9pPr marL="2468880" indent="-274320">
              <a:lnSpc>
                <a:spcPct val="100000"/>
              </a:lnSpc>
              <a:buFont typeface="Wells Fargo Sans Display" panose="020B0503020203020204" pitchFamily="34" charset="0"/>
              <a:buChar char="–"/>
              <a:defRPr sz="24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96831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A6DEEE1-C08A-1E44-BEC5-E09044562C19}"/>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0" y="1600200"/>
            <a:ext cx="536448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6339840" y="1600200"/>
            <a:ext cx="536448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E9BFDC9A-8BFC-8946-84F2-2786226F4A25}"/>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41231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1" y="1600200"/>
            <a:ext cx="34137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389120" y="1600200"/>
            <a:ext cx="34137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AAE1199F-835A-AB49-B657-252EF2C5A8AA}"/>
              </a:ext>
            </a:extLst>
          </p:cNvPr>
          <p:cNvSpPr>
            <a:spLocks noGrp="1"/>
          </p:cNvSpPr>
          <p:nvPr>
            <p:ph sz="quarter" idx="10"/>
          </p:nvPr>
        </p:nvSpPr>
        <p:spPr>
          <a:xfrm>
            <a:off x="8290562" y="1600200"/>
            <a:ext cx="3414605"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77759C7B-BF36-F44D-BEAC-32033DC69731}"/>
              </a:ext>
            </a:extLst>
          </p:cNvPr>
          <p:cNvSpPr>
            <a:spLocks noGrp="1"/>
          </p:cNvSpPr>
          <p:nvPr>
            <p:ph type="sldNum" sz="quarter" idx="11"/>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230929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idebar Lef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a:xfrm>
            <a:off x="487680" y="457200"/>
            <a:ext cx="11216640" cy="1005840"/>
          </a:xfrm>
        </p:spPr>
        <p:txBody>
          <a:bodyPr/>
          <a:lstStyle>
            <a:lvl1pPr>
              <a:defRPr/>
            </a:lvl1pPr>
          </a:lstStyle>
          <a:p>
            <a:r>
              <a:rPr lang="en-US" dirty="0"/>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87681" y="1600200"/>
            <a:ext cx="341376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389121" y="1600200"/>
            <a:ext cx="7315199"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5D805AD4-73CF-FE45-8F86-233D14A0CF8E}"/>
              </a:ext>
            </a:extLst>
          </p:cNvPr>
          <p:cNvSpPr>
            <a:spLocks noGrp="1"/>
          </p:cNvSpPr>
          <p:nvPr>
            <p:ph type="sldNum" sz="quarter" idx="10"/>
          </p:nvPr>
        </p:nvSpPr>
        <p:spPr/>
        <p:txBody>
          <a:bodyPr/>
          <a:lstStyle/>
          <a:p>
            <a:fld id="{EB05743E-F914-4635-AEA3-16F0F1CAD900}" type="slidenum">
              <a:rPr lang="en-US" smtClean="0"/>
              <a:t>‹#›</a:t>
            </a:fld>
            <a:endParaRPr lang="en-US"/>
          </a:p>
        </p:txBody>
      </p:sp>
    </p:spTree>
    <p:extLst>
      <p:ext uri="{BB962C8B-B14F-4D97-AF65-F5344CB8AC3E}">
        <p14:creationId xmlns:p14="http://schemas.microsoft.com/office/powerpoint/2010/main" val="161967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EF5521F-5C5A-4C48-8B35-7AA5E0604784}"/>
              </a:ext>
            </a:extLst>
          </p:cNvPr>
          <p:cNvSpPr>
            <a:spLocks noGrp="1"/>
          </p:cNvSpPr>
          <p:nvPr>
            <p:ph type="title"/>
          </p:nvPr>
        </p:nvSpPr>
        <p:spPr>
          <a:xfrm>
            <a:off x="487680" y="457200"/>
            <a:ext cx="11216640" cy="1005840"/>
          </a:xfrm>
          <a:prstGeom prst="rect">
            <a:avLst/>
          </a:prstGeom>
        </p:spPr>
        <p:txBody>
          <a:bodyPr vert="horz" lIns="0" tIns="0" rIns="0" bIns="0" rtlCol="0" anchor="t" anchorCtr="0">
            <a:noAutofit/>
          </a:bodyPr>
          <a:lstStyle/>
          <a:p>
            <a:r>
              <a:rPr lang="en-US" dirty="0"/>
              <a:t>[Slide title]</a:t>
            </a:r>
          </a:p>
        </p:txBody>
      </p:sp>
      <p:sp>
        <p:nvSpPr>
          <p:cNvPr id="3" name="Text Placeholder">
            <a:extLst>
              <a:ext uri="{FF2B5EF4-FFF2-40B4-BE49-F238E27FC236}">
                <a16:creationId xmlns:a16="http://schemas.microsoft.com/office/drawing/2014/main" id="{48CBF009-1B9F-4150-8EC1-2D97F9BB499C}"/>
              </a:ext>
            </a:extLst>
          </p:cNvPr>
          <p:cNvSpPr>
            <a:spLocks noGrp="1"/>
          </p:cNvSpPr>
          <p:nvPr>
            <p:ph type="body" idx="1"/>
          </p:nvPr>
        </p:nvSpPr>
        <p:spPr>
          <a:xfrm>
            <a:off x="487680" y="1600200"/>
            <a:ext cx="11216640" cy="4572000"/>
          </a:xfrm>
          <a:prstGeom prst="rect">
            <a:avLst/>
          </a:prstGeom>
        </p:spPr>
        <p:txBody>
          <a:bodyPr vert="horz" lIns="0" tIns="0" rIns="0" bIns="0" spcCol="36576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Slide Number">
            <a:extLst>
              <a:ext uri="{FF2B5EF4-FFF2-40B4-BE49-F238E27FC236}">
                <a16:creationId xmlns:a16="http://schemas.microsoft.com/office/drawing/2014/main" id="{3B92F20D-48D7-2E43-BCAC-BA410B21DF1A}"/>
              </a:ext>
            </a:extLst>
          </p:cNvPr>
          <p:cNvSpPr>
            <a:spLocks noGrp="1"/>
          </p:cNvSpPr>
          <p:nvPr>
            <p:ph type="sldNum" sz="quarter" idx="4"/>
          </p:nvPr>
        </p:nvSpPr>
        <p:spPr>
          <a:xfrm>
            <a:off x="11216640" y="6400800"/>
            <a:ext cx="487680" cy="228600"/>
          </a:xfrm>
          <a:prstGeom prst="rect">
            <a:avLst/>
          </a:prstGeom>
        </p:spPr>
        <p:txBody>
          <a:bodyPr vert="horz" lIns="0" tIns="0" rIns="0" bIns="0" rtlCol="0" anchor="b" anchorCtr="0"/>
          <a:lstStyle>
            <a:lvl1pPr algn="r">
              <a:defRPr sz="800">
                <a:solidFill>
                  <a:schemeClr val="tx1"/>
                </a:solidFill>
              </a:defRPr>
            </a:lvl1pPr>
          </a:lstStyle>
          <a:p>
            <a:fld id="{EB05743E-F914-4635-AEA3-16F0F1CAD900}" type="slidenum">
              <a:rPr lang="en-US" smtClean="0"/>
              <a:t>‹#›</a:t>
            </a:fld>
            <a:endParaRPr lang="en-US"/>
          </a:p>
        </p:txBody>
      </p:sp>
    </p:spTree>
    <p:extLst>
      <p:ext uri="{BB962C8B-B14F-4D97-AF65-F5344CB8AC3E}">
        <p14:creationId xmlns:p14="http://schemas.microsoft.com/office/powerpoint/2010/main" val="145270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mn-lt"/>
          <a:ea typeface="+mn-ea"/>
          <a:cs typeface="+mn-cs"/>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9pPr>
    </p:bodyStyle>
    <p:otherStyle>
      <a:defPPr>
        <a:defRPr lang="en-US"/>
      </a:defPPr>
      <a:lvl1pPr marL="0" algn="l" defTabSz="685800" rtl="0" eaLnBrk="1" latinLnBrk="0" hangingPunct="1">
        <a:defRPr sz="1600" kern="1200">
          <a:solidFill>
            <a:schemeClr val="tx1"/>
          </a:solidFill>
          <a:latin typeface="+mn-lt"/>
          <a:ea typeface="+mn-ea"/>
          <a:cs typeface="+mn-cs"/>
        </a:defRPr>
      </a:lvl1pPr>
      <a:lvl2pPr marL="342900" algn="l" defTabSz="685800" rtl="0" eaLnBrk="1" latinLnBrk="0" hangingPunct="1">
        <a:defRPr sz="1600" kern="1200">
          <a:solidFill>
            <a:schemeClr val="tx1"/>
          </a:solidFill>
          <a:latin typeface="+mn-lt"/>
          <a:ea typeface="+mn-ea"/>
          <a:cs typeface="+mn-cs"/>
        </a:defRPr>
      </a:lvl2pPr>
      <a:lvl3pPr marL="685800" algn="l" defTabSz="685800" rtl="0" eaLnBrk="1" latinLnBrk="0" hangingPunct="1">
        <a:defRPr sz="1600" kern="1200">
          <a:solidFill>
            <a:schemeClr val="tx1"/>
          </a:solidFill>
          <a:latin typeface="+mn-lt"/>
          <a:ea typeface="+mn-ea"/>
          <a:cs typeface="+mn-cs"/>
        </a:defRPr>
      </a:lvl3pPr>
      <a:lvl4pPr marL="1028700" algn="l" defTabSz="685800" rtl="0" eaLnBrk="1" latinLnBrk="0" hangingPunct="1">
        <a:defRPr sz="1600" kern="1200">
          <a:solidFill>
            <a:schemeClr val="tx1"/>
          </a:solidFill>
          <a:latin typeface="+mn-lt"/>
          <a:ea typeface="+mn-ea"/>
          <a:cs typeface="+mn-cs"/>
        </a:defRPr>
      </a:lvl4pPr>
      <a:lvl5pPr marL="1371600" algn="l" defTabSz="685800" rtl="0" eaLnBrk="1" latinLnBrk="0" hangingPunct="1">
        <a:defRPr sz="1600" kern="1200">
          <a:solidFill>
            <a:schemeClr val="tx1"/>
          </a:solidFill>
          <a:latin typeface="+mn-lt"/>
          <a:ea typeface="+mn-ea"/>
          <a:cs typeface="+mn-cs"/>
        </a:defRPr>
      </a:lvl5pPr>
      <a:lvl6pPr marL="1714500" algn="l" defTabSz="685800" rtl="0" eaLnBrk="1" latinLnBrk="0" hangingPunct="1">
        <a:defRPr sz="1600" kern="1200">
          <a:solidFill>
            <a:schemeClr val="tx1"/>
          </a:solidFill>
          <a:latin typeface="+mn-lt"/>
          <a:ea typeface="+mn-ea"/>
          <a:cs typeface="+mn-cs"/>
        </a:defRPr>
      </a:lvl6pPr>
      <a:lvl7pPr marL="2057400" algn="l" defTabSz="685800" rtl="0" eaLnBrk="1" latinLnBrk="0" hangingPunct="1">
        <a:defRPr sz="1600" kern="1200">
          <a:solidFill>
            <a:schemeClr val="tx1"/>
          </a:solidFill>
          <a:latin typeface="+mn-lt"/>
          <a:ea typeface="+mn-ea"/>
          <a:cs typeface="+mn-cs"/>
        </a:defRPr>
      </a:lvl7pPr>
      <a:lvl8pPr marL="2400300" algn="l" defTabSz="685800" rtl="0" eaLnBrk="1" latinLnBrk="0" hangingPunct="1">
        <a:defRPr sz="1600" kern="1200">
          <a:solidFill>
            <a:schemeClr val="tx1"/>
          </a:solidFill>
          <a:latin typeface="+mn-lt"/>
          <a:ea typeface="+mn-ea"/>
          <a:cs typeface="+mn-cs"/>
        </a:defRPr>
      </a:lvl8pPr>
      <a:lvl9pPr marL="2743200" algn="l" defTabSz="685800"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
          <p15:clr>
            <a:srgbClr val="F26B43"/>
          </p15:clr>
        </p15:guide>
        <p15:guide id="2" pos="230">
          <p15:clr>
            <a:srgbClr val="F26B43"/>
          </p15:clr>
        </p15:guide>
        <p15:guide id="3" pos="5530">
          <p15:clr>
            <a:srgbClr val="F26B43"/>
          </p15:clr>
        </p15:guide>
        <p15:guide id="4" orient="horz" pos="1008">
          <p15:clr>
            <a:srgbClr val="F26B43"/>
          </p15:clr>
        </p15:guide>
        <p15:guide id="5" orient="horz" pos="3888">
          <p15:clr>
            <a:srgbClr val="F26B43"/>
          </p15:clr>
        </p15:guide>
        <p15:guide id="6" orient="horz" pos="4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microsoft.com/office/2011/relationships/webextension" Target="../webextensions/webextension3.xml"/><Relationship Id="rId1" Type="http://schemas.openxmlformats.org/officeDocument/2006/relationships/slideLayout" Target="../slideLayouts/slideLayout5.xml"/><Relationship Id="rId4" Type="http://schemas.openxmlformats.org/officeDocument/2006/relationships/hyperlink" Target="https://youtu.be/G63goXc5My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hyperlink" Target="https://blog.myheritage.com/2021/02/deep-nostalgia-goes-viral/" TargetMode="External"/><Relationship Id="rId4" Type="http://schemas.openxmlformats.org/officeDocument/2006/relationships/hyperlink" Target="https://www.myheritage.com/deep-nostalgia" TargetMode="External"/></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www.youtube.com/watch?v=vC3bTziLRTA" TargetMode="Externa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4Bdc55j80l8&amp;t=135s" TargetMode="External"/><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qv6UVOQ0F44"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hyperlink" Target="https://www.thispersondoesnotexist.com/"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1/relationships/webextension" Target="../webextensions/webextension5.xml"/><Relationship Id="rId1" Type="http://schemas.openxmlformats.org/officeDocument/2006/relationships/slideLayout" Target="../slideLayouts/slideLayout5.xml"/><Relationship Id="rId4" Type="http://schemas.openxmlformats.org/officeDocument/2006/relationships/hyperlink" Target="https://www.youtube.com/watch?v=3JQ3hYko51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i.googleblog.com/2014/09/building-deeper-understanding-of-images.html"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DSAISummerCamp/dscamp_public" TargetMode="Externa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 TargetMode="External"/><Relationship Id="rId2" Type="http://schemas.openxmlformats.org/officeDocument/2006/relationships/hyperlink" Target="https://github.com/DSAISummerCamp/dscamp_public/tree/master/Colab_Setup" TargetMode="Externa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www.lintcode.com/" TargetMode="External"/><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hyperlink" Target="https://www.lintcode.com/problem/a-b-proble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medium.com/@andrewng/self-driving-cars-are-here-aea1752b1ad0" TargetMode="External"/><Relationship Id="rId1" Type="http://schemas.openxmlformats.org/officeDocument/2006/relationships/slideLayout" Target="../slideLayouts/slideLayout7.xml"/><Relationship Id="rId6" Type="http://schemas.openxmlformats.org/officeDocument/2006/relationships/hyperlink" Target="https://www.youtube.com/watch?v=B8R148hFxPw" TargetMode="External"/><Relationship Id="rId5" Type="http://schemas.openxmlformats.org/officeDocument/2006/relationships/image" Target="../media/image3.png"/><Relationship Id="rId4" Type="http://schemas.microsoft.com/office/2011/relationships/webextension" Target="../webextensions/webextension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log.google/technology/ai/alphago-machine-learning-game-go/"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11/relationships/webextension" Target="../webextensions/webextension2.xml"/><Relationship Id="rId4" Type="http://schemas.openxmlformats.org/officeDocument/2006/relationships/hyperlink" Target="https://www.youtube.com/watch?v=SUbqykXVx0A"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karpathy.github.io/2015/05/21/rnn-effectivenes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Journey at 2021 Wells Fargo Data Science Camp</a:t>
            </a:r>
            <a:endParaRPr lang="en-US" sz="2400" dirty="0"/>
          </a:p>
        </p:txBody>
      </p:sp>
      <p:sp>
        <p:nvSpPr>
          <p:cNvPr id="3" name="Subtitle 2"/>
          <p:cNvSpPr>
            <a:spLocks noGrp="1"/>
          </p:cNvSpPr>
          <p:nvPr>
            <p:ph type="subTitle" idx="1"/>
          </p:nvPr>
        </p:nvSpPr>
        <p:spPr/>
        <p:txBody>
          <a:bodyPr/>
          <a:lstStyle/>
          <a:p>
            <a:r>
              <a:rPr lang="en-US" dirty="0"/>
              <a:t>June 2021</a:t>
            </a:r>
          </a:p>
        </p:txBody>
      </p:sp>
    </p:spTree>
    <p:extLst>
      <p:ext uri="{BB962C8B-B14F-4D97-AF65-F5344CB8AC3E}">
        <p14:creationId xmlns:p14="http://schemas.microsoft.com/office/powerpoint/2010/main" val="86511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Convolutional Neural Networks</a:t>
            </a:r>
            <a:br>
              <a:rPr lang="en-US" dirty="0"/>
            </a:br>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10</a:t>
            </a:fld>
            <a:endParaRPr lang="en-US"/>
          </a:p>
        </p:txBody>
      </p:sp>
    </p:spTree>
    <p:extLst>
      <p:ext uri="{BB962C8B-B14F-4D97-AF65-F5344CB8AC3E}">
        <p14:creationId xmlns:p14="http://schemas.microsoft.com/office/powerpoint/2010/main" val="312756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1F63-FEFB-9540-A925-77F024CFE1EF}"/>
              </a:ext>
            </a:extLst>
          </p:cNvPr>
          <p:cNvSpPr>
            <a:spLocks noGrp="1"/>
          </p:cNvSpPr>
          <p:nvPr>
            <p:ph type="title"/>
          </p:nvPr>
        </p:nvSpPr>
        <p:spPr/>
        <p:txBody>
          <a:bodyPr/>
          <a:lstStyle/>
          <a:p>
            <a:r>
              <a:rPr lang="en-US" dirty="0"/>
              <a:t>Convolutional Neural Networks</a:t>
            </a:r>
            <a:br>
              <a:rPr lang="en-US" dirty="0"/>
            </a:br>
            <a:r>
              <a:rPr lang="en-US" sz="2000" dirty="0"/>
              <a:t>Applications</a:t>
            </a: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ntent Placeholder 4">
                <a:extLst>
                  <a:ext uri="{FF2B5EF4-FFF2-40B4-BE49-F238E27FC236}">
                    <a16:creationId xmlns:a16="http://schemas.microsoft.com/office/drawing/2014/main" id="{B5D87CDA-5111-6E44-9CAF-B534787F69BA}"/>
                  </a:ext>
                </a:extLst>
              </p:cNvPr>
              <p:cNvGraphicFramePr>
                <a:graphicFrameLocks noGrp="1"/>
              </p:cNvGraphicFramePr>
              <p:nvPr>
                <p:ph idx="1"/>
                <p:extLst/>
              </p:nvPr>
            </p:nvGraphicFramePr>
            <p:xfrm>
              <a:off x="1523205" y="1600199"/>
              <a:ext cx="9144000" cy="45688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B5D87CDA-5111-6E44-9CAF-B534787F69BA}"/>
                  </a:ext>
                </a:extLst>
              </p:cNvPr>
              <p:cNvPicPr>
                <a:picLocks noGrp="1" noRot="1" noChangeAspect="1" noMove="1" noResize="1" noEditPoints="1" noAdjustHandles="1" noChangeArrowheads="1" noChangeShapeType="1"/>
              </p:cNvPicPr>
              <p:nvPr/>
            </p:nvPicPr>
            <p:blipFill>
              <a:blip r:embed="rId3"/>
              <a:stretch>
                <a:fillRect/>
              </a:stretch>
            </p:blipFill>
            <p:spPr>
              <a:xfrm>
                <a:off x="1523205" y="1600199"/>
                <a:ext cx="9144000" cy="4568825"/>
              </a:xfrm>
              <a:prstGeom prst="rect">
                <a:avLst/>
              </a:prstGeom>
            </p:spPr>
          </p:pic>
        </mc:Fallback>
      </mc:AlternateContent>
      <p:sp>
        <p:nvSpPr>
          <p:cNvPr id="4" name="Slide Number Placeholder 3">
            <a:extLst>
              <a:ext uri="{FF2B5EF4-FFF2-40B4-BE49-F238E27FC236}">
                <a16:creationId xmlns:a16="http://schemas.microsoft.com/office/drawing/2014/main" id="{F7828913-C7C8-0E48-B17F-1458D8AE2A47}"/>
              </a:ext>
            </a:extLst>
          </p:cNvPr>
          <p:cNvSpPr>
            <a:spLocks noGrp="1"/>
          </p:cNvSpPr>
          <p:nvPr>
            <p:ph type="sldNum" sz="quarter" idx="10"/>
          </p:nvPr>
        </p:nvSpPr>
        <p:spPr/>
        <p:txBody>
          <a:bodyPr/>
          <a:lstStyle/>
          <a:p>
            <a:fld id="{EB05743E-F914-4635-AEA3-16F0F1CAD900}" type="slidenum">
              <a:rPr lang="en-US" smtClean="0"/>
              <a:t>11</a:t>
            </a:fld>
            <a:endParaRPr lang="en-US"/>
          </a:p>
        </p:txBody>
      </p:sp>
      <p:sp>
        <p:nvSpPr>
          <p:cNvPr id="7" name="TextBox 6">
            <a:extLst>
              <a:ext uri="{FF2B5EF4-FFF2-40B4-BE49-F238E27FC236}">
                <a16:creationId xmlns:a16="http://schemas.microsoft.com/office/drawing/2014/main" id="{652DDE87-6E3D-C64F-B3B9-7E2838323028}"/>
              </a:ext>
            </a:extLst>
          </p:cNvPr>
          <p:cNvSpPr txBox="1"/>
          <p:nvPr/>
        </p:nvSpPr>
        <p:spPr>
          <a:xfrm>
            <a:off x="487362" y="6306184"/>
            <a:ext cx="11215687" cy="323215"/>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4"/>
              </a:rPr>
              <a:t>https://youtu.be/G63goXc5MyU</a:t>
            </a:r>
            <a:r>
              <a:rPr lang="en-US" sz="1600" dirty="0"/>
              <a:t> </a:t>
            </a:r>
          </a:p>
        </p:txBody>
      </p:sp>
      <p:sp>
        <p:nvSpPr>
          <p:cNvPr id="8" name="TextBox 7">
            <a:extLst>
              <a:ext uri="{FF2B5EF4-FFF2-40B4-BE49-F238E27FC236}">
                <a16:creationId xmlns:a16="http://schemas.microsoft.com/office/drawing/2014/main" id="{CCF08AFD-F2D9-AF42-9ADC-37F0D599F576}"/>
              </a:ext>
            </a:extLst>
          </p:cNvPr>
          <p:cNvSpPr txBox="1"/>
          <p:nvPr/>
        </p:nvSpPr>
        <p:spPr>
          <a:xfrm>
            <a:off x="487362" y="1303020"/>
            <a:ext cx="11215687" cy="457200"/>
          </a:xfrm>
          <a:prstGeom prst="rect">
            <a:avLst/>
          </a:prstGeom>
          <a:noFill/>
        </p:spPr>
        <p:txBody>
          <a:bodyPr wrap="square" lIns="0" tIns="0" rIns="0" bIns="0" rtlCol="0">
            <a:noAutofit/>
          </a:bodyPr>
          <a:lstStyle/>
          <a:p>
            <a:pPr algn="ctr">
              <a:lnSpc>
                <a:spcPct val="100000"/>
              </a:lnSpc>
              <a:spcBef>
                <a:spcPts val="1200"/>
              </a:spcBef>
              <a:buSzPct val="100000"/>
            </a:pPr>
            <a:r>
              <a:rPr lang="en-US" sz="1600" b="1" u="sng" dirty="0"/>
              <a:t>Photo Wake-Up</a:t>
            </a:r>
          </a:p>
        </p:txBody>
      </p:sp>
    </p:spTree>
    <p:extLst>
      <p:ext uri="{BB962C8B-B14F-4D97-AF65-F5344CB8AC3E}">
        <p14:creationId xmlns:p14="http://schemas.microsoft.com/office/powerpoint/2010/main" val="305418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E0FE50-8A93-F842-8989-70D97E33C1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64" y="3264638"/>
            <a:ext cx="7315200" cy="3364762"/>
          </a:xfrm>
          <a:prstGeom prst="rect">
            <a:avLst/>
          </a:prstGeom>
        </p:spPr>
      </p:pic>
      <p:sp>
        <p:nvSpPr>
          <p:cNvPr id="2" name="Title 1">
            <a:extLst>
              <a:ext uri="{FF2B5EF4-FFF2-40B4-BE49-F238E27FC236}">
                <a16:creationId xmlns:a16="http://schemas.microsoft.com/office/drawing/2014/main" id="{9B29A5EE-F950-474A-99C0-0F50F5888C26}"/>
              </a:ext>
            </a:extLst>
          </p:cNvPr>
          <p:cNvSpPr>
            <a:spLocks noGrp="1"/>
          </p:cNvSpPr>
          <p:nvPr>
            <p:ph type="title"/>
          </p:nvPr>
        </p:nvSpPr>
        <p:spPr/>
        <p:txBody>
          <a:bodyPr/>
          <a:lstStyle/>
          <a:p>
            <a:r>
              <a:rPr lang="en-US" dirty="0"/>
              <a:t>Convolutional Neural Networks</a:t>
            </a:r>
            <a:br>
              <a:rPr lang="en-US" dirty="0"/>
            </a:br>
            <a:r>
              <a:rPr lang="en-US" dirty="0"/>
              <a:t>Applications</a:t>
            </a:r>
          </a:p>
        </p:txBody>
      </p:sp>
      <p:pic>
        <p:nvPicPr>
          <p:cNvPr id="6" name="Content Placeholder 5">
            <a:extLst>
              <a:ext uri="{FF2B5EF4-FFF2-40B4-BE49-F238E27FC236}">
                <a16:creationId xmlns:a16="http://schemas.microsoft.com/office/drawing/2014/main" id="{1FCFEC8E-6A01-5246-A8C3-1288324FE6FF}"/>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6096000" y="225518"/>
            <a:ext cx="5511800" cy="2997200"/>
          </a:xfrm>
        </p:spPr>
      </p:pic>
      <p:sp>
        <p:nvSpPr>
          <p:cNvPr id="4" name="Slide Number Placeholder 3">
            <a:extLst>
              <a:ext uri="{FF2B5EF4-FFF2-40B4-BE49-F238E27FC236}">
                <a16:creationId xmlns:a16="http://schemas.microsoft.com/office/drawing/2014/main" id="{5860418E-CE94-DC43-9ED3-A7895ECFF38A}"/>
              </a:ext>
            </a:extLst>
          </p:cNvPr>
          <p:cNvSpPr>
            <a:spLocks noGrp="1"/>
          </p:cNvSpPr>
          <p:nvPr>
            <p:ph type="sldNum" sz="quarter" idx="10"/>
          </p:nvPr>
        </p:nvSpPr>
        <p:spPr/>
        <p:txBody>
          <a:bodyPr/>
          <a:lstStyle/>
          <a:p>
            <a:fld id="{EB05743E-F914-4635-AEA3-16F0F1CAD900}" type="slidenum">
              <a:rPr lang="en-US" smtClean="0"/>
              <a:t>12</a:t>
            </a:fld>
            <a:endParaRPr lang="en-US"/>
          </a:p>
        </p:txBody>
      </p:sp>
      <p:sp>
        <p:nvSpPr>
          <p:cNvPr id="9" name="TextBox 8">
            <a:extLst>
              <a:ext uri="{FF2B5EF4-FFF2-40B4-BE49-F238E27FC236}">
                <a16:creationId xmlns:a16="http://schemas.microsoft.com/office/drawing/2014/main" id="{F411F68D-EAC4-A242-9BBA-3C302661D735}"/>
              </a:ext>
            </a:extLst>
          </p:cNvPr>
          <p:cNvSpPr txBox="1"/>
          <p:nvPr/>
        </p:nvSpPr>
        <p:spPr>
          <a:xfrm>
            <a:off x="487680" y="1463039"/>
            <a:ext cx="5393167" cy="1468419"/>
          </a:xfrm>
          <a:prstGeom prst="rect">
            <a:avLst/>
          </a:prstGeom>
          <a:noFill/>
        </p:spPr>
        <p:txBody>
          <a:bodyPr wrap="square" lIns="0" tIns="0" rIns="0" bIns="0" rtlCol="0">
            <a:noAutofit/>
          </a:bodyPr>
          <a:lstStyle/>
          <a:p>
            <a:pPr>
              <a:lnSpc>
                <a:spcPct val="100000"/>
              </a:lnSpc>
              <a:spcBef>
                <a:spcPts val="1200"/>
              </a:spcBef>
              <a:buSzPct val="100000"/>
            </a:pPr>
            <a:r>
              <a:rPr lang="en-US" sz="1600" b="1" u="sng" dirty="0"/>
              <a:t>Deep Nostalgia</a:t>
            </a:r>
            <a:r>
              <a:rPr lang="en-US" sz="1600" dirty="0"/>
              <a:t> </a:t>
            </a:r>
          </a:p>
          <a:p>
            <a:pPr marL="285750" indent="-285750">
              <a:lnSpc>
                <a:spcPct val="100000"/>
              </a:lnSpc>
              <a:spcBef>
                <a:spcPts val="1200"/>
              </a:spcBef>
              <a:buSzPct val="100000"/>
              <a:buFont typeface="Arial" panose="020B0604020202020204" pitchFamily="34" charset="0"/>
              <a:buChar char="•"/>
            </a:pPr>
            <a:r>
              <a:rPr lang="en-US" sz="1600" dirty="0"/>
              <a:t>By MyHeritage</a:t>
            </a:r>
          </a:p>
          <a:p>
            <a:pPr marL="285750" indent="-285750">
              <a:lnSpc>
                <a:spcPct val="100000"/>
              </a:lnSpc>
              <a:spcBef>
                <a:spcPts val="1200"/>
              </a:spcBef>
              <a:buSzPct val="100000"/>
              <a:buFont typeface="Arial" panose="020B0604020202020204" pitchFamily="34" charset="0"/>
              <a:buChar char="•"/>
            </a:pPr>
            <a:r>
              <a:rPr lang="en-US" sz="1600" dirty="0"/>
              <a:t>Animates (old) photos</a:t>
            </a:r>
          </a:p>
          <a:p>
            <a:pPr marL="285750" indent="-285750">
              <a:lnSpc>
                <a:spcPct val="100000"/>
              </a:lnSpc>
              <a:spcBef>
                <a:spcPts val="1200"/>
              </a:spcBef>
              <a:buSzPct val="100000"/>
              <a:buFont typeface="Arial" panose="020B0604020202020204" pitchFamily="34" charset="0"/>
              <a:buChar char="•"/>
            </a:pPr>
            <a:r>
              <a:rPr lang="en-US" sz="1600" dirty="0"/>
              <a:t>Went viral in February 2021</a:t>
            </a:r>
          </a:p>
        </p:txBody>
      </p:sp>
      <p:sp>
        <p:nvSpPr>
          <p:cNvPr id="10" name="Rectangle 9">
            <a:extLst>
              <a:ext uri="{FF2B5EF4-FFF2-40B4-BE49-F238E27FC236}">
                <a16:creationId xmlns:a16="http://schemas.microsoft.com/office/drawing/2014/main" id="{C3F6D7F4-C141-D14E-BBA4-CE658BC47B5A}"/>
              </a:ext>
            </a:extLst>
          </p:cNvPr>
          <p:cNvSpPr/>
          <p:nvPr/>
        </p:nvSpPr>
        <p:spPr>
          <a:xfrm>
            <a:off x="7256183" y="3425448"/>
            <a:ext cx="4351618" cy="1354217"/>
          </a:xfrm>
          <a:prstGeom prst="rect">
            <a:avLst/>
          </a:prstGeom>
        </p:spPr>
        <p:txBody>
          <a:bodyPr wrap="square">
            <a:spAutoFit/>
          </a:bodyPr>
          <a:lstStyle/>
          <a:p>
            <a:pPr marL="285750" indent="-285750">
              <a:lnSpc>
                <a:spcPct val="100000"/>
              </a:lnSpc>
              <a:spcBef>
                <a:spcPts val="1200"/>
              </a:spcBef>
              <a:buSzPct val="100000"/>
              <a:buFont typeface="Arial" panose="020B0604020202020204" pitchFamily="34" charset="0"/>
              <a:buChar char="•"/>
            </a:pPr>
            <a:r>
              <a:rPr lang="en-US" dirty="0">
                <a:hlinkClick r:id="rId4"/>
              </a:rPr>
              <a:t>https://www.myheritage.com/deep-nostalgia</a:t>
            </a:r>
            <a:r>
              <a:rPr lang="en-US" dirty="0"/>
              <a:t> </a:t>
            </a:r>
          </a:p>
          <a:p>
            <a:pPr marL="285750" indent="-285750">
              <a:lnSpc>
                <a:spcPct val="100000"/>
              </a:lnSpc>
              <a:spcBef>
                <a:spcPts val="1200"/>
              </a:spcBef>
              <a:buSzPct val="100000"/>
              <a:buFont typeface="Arial" panose="020B0604020202020204" pitchFamily="34" charset="0"/>
              <a:buChar char="•"/>
            </a:pPr>
            <a:r>
              <a:rPr lang="en-US" dirty="0">
                <a:hlinkClick r:id="rId5"/>
              </a:rPr>
              <a:t>https://blog.myheritage.com/2021/02/deep-nostalgia-goes-viral/</a:t>
            </a:r>
            <a:r>
              <a:rPr lang="en-US" dirty="0"/>
              <a:t> </a:t>
            </a:r>
          </a:p>
        </p:txBody>
      </p:sp>
    </p:spTree>
    <p:extLst>
      <p:ext uri="{BB962C8B-B14F-4D97-AF65-F5344CB8AC3E}">
        <p14:creationId xmlns:p14="http://schemas.microsoft.com/office/powerpoint/2010/main" val="332771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 (Optional)</a:t>
            </a:r>
            <a:br>
              <a:rPr lang="en-US" dirty="0"/>
            </a:br>
            <a:r>
              <a:rPr lang="en-US" sz="2000" dirty="0"/>
              <a:t>Applications</a:t>
            </a: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ntent Placeholder 4">
                <a:extLst>
                  <a:ext uri="{FF2B5EF4-FFF2-40B4-BE49-F238E27FC236}">
                    <a16:creationId xmlns:a16="http://schemas.microsoft.com/office/drawing/2014/main" id="{C951C44F-BB62-594B-A658-217D9C32EBE4}"/>
                  </a:ext>
                </a:extLst>
              </p:cNvPr>
              <p:cNvGraphicFramePr>
                <a:graphicFrameLocks noGrp="1"/>
              </p:cNvGraphicFramePr>
              <p:nvPr>
                <p:ph idx="1"/>
                <p:extLst/>
              </p:nvPr>
            </p:nvGraphicFramePr>
            <p:xfrm>
              <a:off x="1814139" y="1577340"/>
              <a:ext cx="9144000" cy="45688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Content Placeholder 4">
                <a:extLst>
                  <a:ext uri="{FF2B5EF4-FFF2-40B4-BE49-F238E27FC236}">
                    <a16:creationId xmlns:a16="http://schemas.microsoft.com/office/drawing/2014/main" id="{C951C44F-BB62-594B-A658-217D9C32EBE4}"/>
                  </a:ext>
                </a:extLst>
              </p:cNvPr>
              <p:cNvPicPr>
                <a:picLocks noGrp="1" noRot="1" noChangeAspect="1" noMove="1" noResize="1" noEditPoints="1" noAdjustHandles="1" noChangeArrowheads="1" noChangeShapeType="1"/>
              </p:cNvPicPr>
              <p:nvPr/>
            </p:nvPicPr>
            <p:blipFill>
              <a:blip r:embed="rId4"/>
              <a:stretch>
                <a:fillRect/>
              </a:stretch>
            </p:blipFill>
            <p:spPr>
              <a:xfrm>
                <a:off x="1814139" y="1577340"/>
                <a:ext cx="9144000" cy="4568825"/>
              </a:xfrm>
              <a:prstGeom prst="rect">
                <a:avLst/>
              </a:prstGeom>
            </p:spPr>
          </p:pic>
        </mc:Fallback>
      </mc:AlternateContent>
      <p:sp>
        <p:nvSpPr>
          <p:cNvPr id="4" name="Slide Number Placeholder 3"/>
          <p:cNvSpPr>
            <a:spLocks noGrp="1"/>
          </p:cNvSpPr>
          <p:nvPr>
            <p:ph type="sldNum" sz="quarter" idx="10"/>
          </p:nvPr>
        </p:nvSpPr>
        <p:spPr/>
        <p:txBody>
          <a:bodyPr/>
          <a:lstStyle/>
          <a:p>
            <a:fld id="{EB05743E-F914-4635-AEA3-16F0F1CAD900}" type="slidenum">
              <a:rPr lang="en-US" smtClean="0"/>
              <a:t>13</a:t>
            </a:fld>
            <a:endParaRPr lang="en-US"/>
          </a:p>
        </p:txBody>
      </p:sp>
      <p:sp>
        <p:nvSpPr>
          <p:cNvPr id="6" name="TextBox 5">
            <a:extLst>
              <a:ext uri="{FF2B5EF4-FFF2-40B4-BE49-F238E27FC236}">
                <a16:creationId xmlns:a16="http://schemas.microsoft.com/office/drawing/2014/main" id="{B18F8893-067A-9744-836F-23EFE3E8CA0E}"/>
              </a:ext>
            </a:extLst>
          </p:cNvPr>
          <p:cNvSpPr txBox="1"/>
          <p:nvPr/>
        </p:nvSpPr>
        <p:spPr>
          <a:xfrm>
            <a:off x="487363" y="6286500"/>
            <a:ext cx="11215687" cy="457200"/>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5"/>
              </a:rPr>
              <a:t>https://www.youtube.com/watch?v=vC3bTziLRTA</a:t>
            </a:r>
            <a:r>
              <a:rPr lang="en-US" sz="1600" dirty="0"/>
              <a:t> </a:t>
            </a:r>
          </a:p>
        </p:txBody>
      </p:sp>
      <p:sp>
        <p:nvSpPr>
          <p:cNvPr id="8" name="TextBox 7">
            <a:extLst>
              <a:ext uri="{FF2B5EF4-FFF2-40B4-BE49-F238E27FC236}">
                <a16:creationId xmlns:a16="http://schemas.microsoft.com/office/drawing/2014/main" id="{7BF5D7DD-0342-4343-AF02-1DFB0A674CFB}"/>
              </a:ext>
            </a:extLst>
          </p:cNvPr>
          <p:cNvSpPr txBox="1"/>
          <p:nvPr/>
        </p:nvSpPr>
        <p:spPr>
          <a:xfrm>
            <a:off x="487363" y="1246094"/>
            <a:ext cx="11215687" cy="331246"/>
          </a:xfrm>
          <a:prstGeom prst="rect">
            <a:avLst/>
          </a:prstGeom>
          <a:noFill/>
        </p:spPr>
        <p:txBody>
          <a:bodyPr wrap="square" lIns="0" tIns="0" rIns="0" bIns="0" rtlCol="0">
            <a:noAutofit/>
          </a:bodyPr>
          <a:lstStyle/>
          <a:p>
            <a:pPr algn="ctr">
              <a:lnSpc>
                <a:spcPct val="100000"/>
              </a:lnSpc>
              <a:spcBef>
                <a:spcPts val="1200"/>
              </a:spcBef>
              <a:buSzPct val="100000"/>
            </a:pPr>
            <a:r>
              <a:rPr lang="en-US" sz="1600" b="1" u="sng" dirty="0"/>
              <a:t>Facial Recognition</a:t>
            </a:r>
          </a:p>
        </p:txBody>
      </p:sp>
    </p:spTree>
    <p:extLst>
      <p:ext uri="{BB962C8B-B14F-4D97-AF65-F5344CB8AC3E}">
        <p14:creationId xmlns:p14="http://schemas.microsoft.com/office/powerpoint/2010/main" val="385237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Natural language processing (NLP)</a:t>
            </a:r>
          </a:p>
          <a:p>
            <a:endParaRPr lang="en-US" dirty="0"/>
          </a:p>
          <a:p>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14</a:t>
            </a:fld>
            <a:endParaRPr lang="en-US"/>
          </a:p>
        </p:txBody>
      </p:sp>
    </p:spTree>
    <p:extLst>
      <p:ext uri="{BB962C8B-B14F-4D97-AF65-F5344CB8AC3E}">
        <p14:creationId xmlns:p14="http://schemas.microsoft.com/office/powerpoint/2010/main" val="75225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15</a:t>
            </a:fld>
            <a:endParaRPr lang="en-US"/>
          </a:p>
        </p:txBody>
      </p:sp>
      <p:pic>
        <p:nvPicPr>
          <p:cNvPr id="16386" name="Picture 2" descr="ios14compactsiri">
            <a:extLst>
              <a:ext uri="{FF2B5EF4-FFF2-40B4-BE49-F238E27FC236}">
                <a16:creationId xmlns:a16="http://schemas.microsoft.com/office/drawing/2014/main" id="{AD7C1DF8-3809-B64F-827C-62A5C1BFD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239" y="2739488"/>
            <a:ext cx="3275906" cy="22439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E0E91C-1A09-3141-B59C-45EDE1D85B25}"/>
              </a:ext>
            </a:extLst>
          </p:cNvPr>
          <p:cNvSpPr/>
          <p:nvPr/>
        </p:nvSpPr>
        <p:spPr>
          <a:xfrm>
            <a:off x="3224134" y="1304323"/>
            <a:ext cx="4310347" cy="369332"/>
          </a:xfrm>
          <a:prstGeom prst="rect">
            <a:avLst/>
          </a:prstGeom>
        </p:spPr>
        <p:txBody>
          <a:bodyPr wrap="none">
            <a:spAutoFit/>
          </a:bodyPr>
          <a:lstStyle/>
          <a:p>
            <a:r>
              <a:rPr lang="en-US" b="1" dirty="0">
                <a:solidFill>
                  <a:srgbClr val="000000"/>
                </a:solidFill>
                <a:latin typeface="Helvetica Neue" panose="02000503000000020004" pitchFamily="2" charset="0"/>
              </a:rPr>
              <a:t>Amazon’s Alexa, Google’s Home, SIRI</a:t>
            </a:r>
            <a:endParaRPr lang="en-US" dirty="0"/>
          </a:p>
        </p:txBody>
      </p:sp>
      <p:pic>
        <p:nvPicPr>
          <p:cNvPr id="16389" name="Picture 5" descr="What Is Alexa (and What’s the Best Alexa Speaker)?">
            <a:extLst>
              <a:ext uri="{FF2B5EF4-FFF2-40B4-BE49-F238E27FC236}">
                <a16:creationId xmlns:a16="http://schemas.microsoft.com/office/drawing/2014/main" id="{B8643785-E502-1C40-A32C-225348B72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319" y="2472723"/>
            <a:ext cx="5555049" cy="277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26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16</a:t>
            </a:fld>
            <a:endParaRPr lang="en-US"/>
          </a:p>
        </p:txBody>
      </p:sp>
      <p:pic>
        <p:nvPicPr>
          <p:cNvPr id="13316" name="Picture 4" descr="alt text">
            <a:extLst>
              <a:ext uri="{FF2B5EF4-FFF2-40B4-BE49-F238E27FC236}">
                <a16:creationId xmlns:a16="http://schemas.microsoft.com/office/drawing/2014/main" id="{00AD8F23-95EA-6D4C-82DE-25A2C8656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70" y="1159647"/>
            <a:ext cx="9956800"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5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17</a:t>
            </a:fld>
            <a:endParaRPr lang="en-US"/>
          </a:p>
        </p:txBody>
      </p:sp>
      <p:sp>
        <p:nvSpPr>
          <p:cNvPr id="6" name="Rectangle 1">
            <a:extLst>
              <a:ext uri="{FF2B5EF4-FFF2-40B4-BE49-F238E27FC236}">
                <a16:creationId xmlns:a16="http://schemas.microsoft.com/office/drawing/2014/main" id="{FA6044A1-C1E5-5F4F-BDC6-71D06D8FA07A}"/>
              </a:ext>
            </a:extLst>
          </p:cNvPr>
          <p:cNvSpPr>
            <a:spLocks noChangeArrowheads="1"/>
          </p:cNvSpPr>
          <p:nvPr/>
        </p:nvSpPr>
        <p:spPr bwMode="auto">
          <a:xfrm>
            <a:off x="1660438" y="2584118"/>
            <a:ext cx="7154001" cy="422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00" tIns="158700" rIns="31740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endParaRPr>
          </a:p>
          <a:p>
            <a:pPr lvl="0">
              <a:buFontTx/>
              <a:buChar char="•"/>
            </a:pPr>
            <a:r>
              <a:rPr lang="en-US" dirty="0"/>
              <a:t>Speed up word processing and facilitate text dictation </a:t>
            </a:r>
            <a:r>
              <a:rPr kumimoji="0" lang="en-US" altLang="en-US" sz="236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rPr>
              <a:t> </a:t>
            </a:r>
            <a:endParaRPr kumimoji="0" lang="en-US" altLang="en-US" sz="1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314" name="Picture 2" descr="alt text">
            <a:extLst>
              <a:ext uri="{FF2B5EF4-FFF2-40B4-BE49-F238E27FC236}">
                <a16:creationId xmlns:a16="http://schemas.microsoft.com/office/drawing/2014/main" id="{FC52559E-8711-E943-A91B-4B54221E6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738" y="1060406"/>
            <a:ext cx="7645400" cy="374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8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18</a:t>
            </a:fld>
            <a:endParaRPr lang="en-US"/>
          </a:p>
        </p:txBody>
      </p:sp>
      <p:pic>
        <p:nvPicPr>
          <p:cNvPr id="15362" name="Picture 2" descr="alt text">
            <a:extLst>
              <a:ext uri="{FF2B5EF4-FFF2-40B4-BE49-F238E27FC236}">
                <a16:creationId xmlns:a16="http://schemas.microsoft.com/office/drawing/2014/main" id="{B70F84C5-8499-F346-AA66-AC621AE9E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05" y="515209"/>
            <a:ext cx="533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lt text">
            <a:extLst>
              <a:ext uri="{FF2B5EF4-FFF2-40B4-BE49-F238E27FC236}">
                <a16:creationId xmlns:a16="http://schemas.microsoft.com/office/drawing/2014/main" id="{20AC21D8-4769-B84F-9383-7843E00C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197" y="2160373"/>
            <a:ext cx="5549900" cy="38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0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19</a:t>
            </a:fld>
            <a:endParaRPr lang="en-US"/>
          </a:p>
        </p:txBody>
      </p:sp>
      <p:pic>
        <p:nvPicPr>
          <p:cNvPr id="9217" name="Picture 1" descr="https://pyxis.nymag.com/v1/imgs/7e2/b83/01a7d3094f5856a53f409a59b9d16e392e-22-transformers-fighting.rsquare.w700.jpg">
            <a:extLst>
              <a:ext uri="{FF2B5EF4-FFF2-40B4-BE49-F238E27FC236}">
                <a16:creationId xmlns:a16="http://schemas.microsoft.com/office/drawing/2014/main" id="{FA5C07F3-19FE-A840-917D-B3A5B263B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109" y="729049"/>
            <a:ext cx="5096476" cy="50964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893578B-163B-3B46-AA90-5B0F893EA040}"/>
              </a:ext>
            </a:extLst>
          </p:cNvPr>
          <p:cNvSpPr/>
          <p:nvPr/>
        </p:nvSpPr>
        <p:spPr>
          <a:xfrm>
            <a:off x="7561436" y="3569213"/>
            <a:ext cx="3382048" cy="646331"/>
          </a:xfrm>
          <a:prstGeom prst="rect">
            <a:avLst/>
          </a:prstGeom>
        </p:spPr>
        <p:txBody>
          <a:bodyPr wrap="square">
            <a:spAutoFit/>
          </a:bodyPr>
          <a:lstStyle/>
          <a:p>
            <a:r>
              <a:rPr lang="en-US" dirty="0">
                <a:hlinkClick r:id="rId3"/>
              </a:rPr>
              <a:t>https://www.youtube.com/watch?v=4Bdc55j80l8&amp;t=135s</a:t>
            </a:r>
            <a:r>
              <a:rPr lang="en-US" dirty="0"/>
              <a:t> </a:t>
            </a:r>
          </a:p>
        </p:txBody>
      </p:sp>
      <p:sp>
        <p:nvSpPr>
          <p:cNvPr id="9" name="TextBox 8">
            <a:extLst>
              <a:ext uri="{FF2B5EF4-FFF2-40B4-BE49-F238E27FC236}">
                <a16:creationId xmlns:a16="http://schemas.microsoft.com/office/drawing/2014/main" id="{80A0BFB9-1069-A240-B550-E2B3B1C8FFCC}"/>
              </a:ext>
            </a:extLst>
          </p:cNvPr>
          <p:cNvSpPr txBox="1"/>
          <p:nvPr/>
        </p:nvSpPr>
        <p:spPr>
          <a:xfrm>
            <a:off x="7599405" y="1235676"/>
            <a:ext cx="3617235" cy="630194"/>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Transformer</a:t>
            </a:r>
          </a:p>
        </p:txBody>
      </p:sp>
      <p:sp>
        <p:nvSpPr>
          <p:cNvPr id="11" name="TextBox 10">
            <a:extLst>
              <a:ext uri="{FF2B5EF4-FFF2-40B4-BE49-F238E27FC236}">
                <a16:creationId xmlns:a16="http://schemas.microsoft.com/office/drawing/2014/main" id="{CAA5B2EE-2525-484D-9351-FDFD5BF92864}"/>
              </a:ext>
            </a:extLst>
          </p:cNvPr>
          <p:cNvSpPr txBox="1"/>
          <p:nvPr/>
        </p:nvSpPr>
        <p:spPr>
          <a:xfrm>
            <a:off x="7443843" y="3188044"/>
            <a:ext cx="3617235" cy="630194"/>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Introduction (optional)</a:t>
            </a:r>
          </a:p>
        </p:txBody>
      </p:sp>
    </p:spTree>
    <p:extLst>
      <p:ext uri="{BB962C8B-B14F-4D97-AF65-F5344CB8AC3E}">
        <p14:creationId xmlns:p14="http://schemas.microsoft.com/office/powerpoint/2010/main" val="373513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38055" y="1143001"/>
            <a:ext cx="7316048" cy="5714999"/>
          </a:xfrm>
        </p:spPr>
        <p:txBody>
          <a:bodyPr/>
          <a:lstStyle/>
          <a:p>
            <a:pPr marL="571500" indent="-571500">
              <a:buFont typeface="Arial" panose="020B0604020202020204" pitchFamily="34" charset="0"/>
              <a:buChar char="•"/>
            </a:pPr>
            <a:r>
              <a:rPr lang="en-US" dirty="0"/>
              <a:t>Overview of the two weeks journey</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Platform Set-up (Google </a:t>
            </a:r>
            <a:r>
              <a:rPr lang="en-US" dirty="0" err="1"/>
              <a:t>Colab</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 Style Transfer Example (optional)</a:t>
            </a:r>
          </a:p>
        </p:txBody>
      </p:sp>
      <p:sp>
        <p:nvSpPr>
          <p:cNvPr id="3" name="Slide Number Placeholder 2"/>
          <p:cNvSpPr>
            <a:spLocks noGrp="1"/>
          </p:cNvSpPr>
          <p:nvPr>
            <p:ph type="sldNum" sz="quarter" idx="10"/>
          </p:nvPr>
        </p:nvSpPr>
        <p:spPr/>
        <p:txBody>
          <a:bodyPr/>
          <a:lstStyle/>
          <a:p>
            <a:fld id="{EB05743E-F914-4635-AEA3-16F0F1CAD900}" type="slidenum">
              <a:rPr lang="en-US" smtClean="0"/>
              <a:t>2</a:t>
            </a:fld>
            <a:endParaRPr lang="en-US"/>
          </a:p>
        </p:txBody>
      </p:sp>
    </p:spTree>
    <p:extLst>
      <p:ext uri="{BB962C8B-B14F-4D97-AF65-F5344CB8AC3E}">
        <p14:creationId xmlns:p14="http://schemas.microsoft.com/office/powerpoint/2010/main" val="108845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Reinforcement learning </a:t>
            </a:r>
          </a:p>
          <a:p>
            <a:endParaRPr lang="en-US" dirty="0"/>
          </a:p>
          <a:p>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20</a:t>
            </a:fld>
            <a:endParaRPr lang="en-US"/>
          </a:p>
        </p:txBody>
      </p:sp>
    </p:spTree>
    <p:extLst>
      <p:ext uri="{BB962C8B-B14F-4D97-AF65-F5344CB8AC3E}">
        <p14:creationId xmlns:p14="http://schemas.microsoft.com/office/powerpoint/2010/main" val="326742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75933"/>
            <a:ext cx="11360800" cy="763600"/>
          </a:xfrm>
          <a:prstGeom prst="rect">
            <a:avLst/>
          </a:prstGeom>
        </p:spPr>
        <p:txBody>
          <a:bodyPr spcFirstLastPara="1" vert="horz" wrap="square" lIns="121900" tIns="121900" rIns="121900" bIns="121900" rtlCol="0" anchor="t" anchorCtr="0">
            <a:normAutofit/>
          </a:bodyPr>
          <a:lstStyle/>
          <a:p>
            <a:r>
              <a:rPr lang="en">
                <a:solidFill>
                  <a:srgbClr val="D71E28"/>
                </a:solidFill>
                <a:latin typeface="Play"/>
                <a:ea typeface="Play"/>
                <a:cs typeface="Play"/>
                <a:sym typeface="Play"/>
              </a:rPr>
              <a:t>MarI/O</a:t>
            </a:r>
            <a:endParaRPr>
              <a:solidFill>
                <a:srgbClr val="000000"/>
              </a:solidFill>
            </a:endParaRPr>
          </a:p>
          <a:p>
            <a:endParaRPr/>
          </a:p>
        </p:txBody>
      </p:sp>
      <p:pic>
        <p:nvPicPr>
          <p:cNvPr id="55" name="Google Shape;55;p13" descr="MarI/O is a program made of neural networks and genetic algorithms that kicks butt at Super Mario World.&#10;Source Code: http://pastebin.com/ZZmSNaHX&#10;&quot;NEAT&quot; Paper: http://nn.cs.utexas.edu/downloads/papers/stanley.ec02.pdf&#10;Some relevant Wikipedia links:&#10;https://en.wikipedia.org/wiki/Neuroevolution&#10;https://en.wikipedia.org/wiki/Evolutionary_algorithm&#10;https://en.wikipedia.org/wiki/Artificial_neural_network&#10;BizHawk Emulator: http://tasvideos.org/BizHawk.html&#10;&#10;SethBling Twitter: http://twitter.com/sethbling&#10;SethBling Twitch: http://twitch.tv/sethbling&#10;SethBling Facebook: http://facebook.com/sethbling&#10;SethBling Website: http://sethbling.com&#10;SethBling Shirts: http://sethbling.spreadshirt.com&#10;Suggest Ideas: http://reddit.com/r/SethBlingSuggestions&#10;&#10;Music at the end is Cipher by Kevin MacLeod" title="MarI/O - Machine Learning for Video Games">
            <a:hlinkClick r:id="rId3"/>
          </p:cNvPr>
          <p:cNvPicPr preferRelativeResize="0"/>
          <p:nvPr/>
        </p:nvPicPr>
        <p:blipFill>
          <a:blip r:embed="rId4">
            <a:alphaModFix/>
          </a:blip>
          <a:stretch>
            <a:fillRect/>
          </a:stretch>
        </p:blipFill>
        <p:spPr>
          <a:xfrm>
            <a:off x="3048000" y="1143000"/>
            <a:ext cx="6096000" cy="4572000"/>
          </a:xfrm>
          <a:prstGeom prst="rect">
            <a:avLst/>
          </a:prstGeom>
          <a:noFill/>
          <a:ln>
            <a:noFill/>
          </a:ln>
        </p:spPr>
      </p:pic>
    </p:spTree>
    <p:extLst>
      <p:ext uri="{BB962C8B-B14F-4D97-AF65-F5344CB8AC3E}">
        <p14:creationId xmlns:p14="http://schemas.microsoft.com/office/powerpoint/2010/main" val="636889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GAN</a:t>
            </a:r>
          </a:p>
          <a:p>
            <a:endParaRPr lang="en-US" dirty="0"/>
          </a:p>
          <a:p>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22</a:t>
            </a:fld>
            <a:endParaRPr lang="en-US"/>
          </a:p>
        </p:txBody>
      </p:sp>
    </p:spTree>
    <p:extLst>
      <p:ext uri="{BB962C8B-B14F-4D97-AF65-F5344CB8AC3E}">
        <p14:creationId xmlns:p14="http://schemas.microsoft.com/office/powerpoint/2010/main" val="141666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760" y="457200"/>
            <a:ext cx="8412480" cy="609600"/>
          </a:xfrm>
        </p:spPr>
        <p:txBody>
          <a:bodyPr/>
          <a:lstStyle/>
          <a:p>
            <a:r>
              <a:rPr lang="en-US" sz="2800" dirty="0"/>
              <a:t>Application on Image Data</a:t>
            </a:r>
          </a:p>
        </p:txBody>
      </p:sp>
      <p:sp>
        <p:nvSpPr>
          <p:cNvPr id="4" name="Slide Number Placeholder 3"/>
          <p:cNvSpPr>
            <a:spLocks noGrp="1"/>
          </p:cNvSpPr>
          <p:nvPr>
            <p:ph type="sldNum" sz="quarter" idx="10"/>
          </p:nvPr>
        </p:nvSpPr>
        <p:spPr/>
        <p:txBody>
          <a:bodyPr/>
          <a:lstStyle/>
          <a:p>
            <a:pPr>
              <a:defRPr/>
            </a:pPr>
            <a:fld id="{20A45068-6F09-428E-852E-8CB73EBCE795}" type="slidenum">
              <a:rPr lang="en-US" smtClean="0">
                <a:solidFill>
                  <a:prstClr val="black">
                    <a:tint val="75000"/>
                  </a:prstClr>
                </a:solidFill>
              </a:rPr>
              <a:pPr>
                <a:defRPr/>
              </a:pPr>
              <a:t>23</a:t>
            </a:fld>
            <a:endParaRPr lang="en-US" dirty="0">
              <a:solidFill>
                <a:prstClr val="black">
                  <a:tint val="75000"/>
                </a:prstClr>
              </a:solidFill>
            </a:endParaRPr>
          </a:p>
        </p:txBody>
      </p:sp>
      <p:sp>
        <p:nvSpPr>
          <p:cNvPr id="6" name="Content Placeholder 2"/>
          <p:cNvSpPr>
            <a:spLocks noGrp="1"/>
          </p:cNvSpPr>
          <p:nvPr>
            <p:ph idx="1"/>
          </p:nvPr>
        </p:nvSpPr>
        <p:spPr>
          <a:xfrm>
            <a:off x="2255520" y="747346"/>
            <a:ext cx="8412480" cy="5486400"/>
          </a:xfrm>
        </p:spPr>
        <p:txBody>
          <a:bodyPr>
            <a:normAutofit/>
          </a:bodyPr>
          <a:lstStyle/>
          <a:p>
            <a:pPr marL="285750" lvl="1" indent="-285750" algn="just"/>
            <a:endParaRPr lang="en-US" sz="1400" dirty="0"/>
          </a:p>
          <a:p>
            <a:pPr marL="0" lvl="1" indent="0" algn="just">
              <a:buNone/>
            </a:pPr>
            <a:r>
              <a:rPr lang="en-US" sz="1400" dirty="0"/>
              <a:t>GAN 1.0</a:t>
            </a:r>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200" dirty="0"/>
          </a:p>
        </p:txBody>
      </p:sp>
      <p:pic>
        <p:nvPicPr>
          <p:cNvPr id="3" name="Picture 2"/>
          <p:cNvPicPr>
            <a:picLocks noChangeAspect="1"/>
          </p:cNvPicPr>
          <p:nvPr/>
        </p:nvPicPr>
        <p:blipFill rotWithShape="1">
          <a:blip r:embed="rId2"/>
          <a:srcRect t="3755"/>
          <a:stretch/>
        </p:blipFill>
        <p:spPr>
          <a:xfrm>
            <a:off x="2362200" y="1356947"/>
            <a:ext cx="3733800" cy="2560027"/>
          </a:xfrm>
          <a:prstGeom prst="rect">
            <a:avLst/>
          </a:prstGeom>
        </p:spPr>
      </p:pic>
      <p:pic>
        <p:nvPicPr>
          <p:cNvPr id="5" name="Picture 4"/>
          <p:cNvPicPr>
            <a:picLocks noChangeAspect="1"/>
          </p:cNvPicPr>
          <p:nvPr/>
        </p:nvPicPr>
        <p:blipFill>
          <a:blip r:embed="rId3"/>
          <a:stretch>
            <a:fillRect/>
          </a:stretch>
        </p:blipFill>
        <p:spPr>
          <a:xfrm>
            <a:off x="2895601" y="3916973"/>
            <a:ext cx="2953245" cy="2628900"/>
          </a:xfrm>
          <a:prstGeom prst="rect">
            <a:avLst/>
          </a:prstGeom>
        </p:spPr>
      </p:pic>
      <p:pic>
        <p:nvPicPr>
          <p:cNvPr id="10" name="Picture 9"/>
          <p:cNvPicPr>
            <a:picLocks noChangeAspect="1"/>
          </p:cNvPicPr>
          <p:nvPr/>
        </p:nvPicPr>
        <p:blipFill rotWithShape="1">
          <a:blip r:embed="rId4"/>
          <a:srcRect t="7459"/>
          <a:stretch/>
        </p:blipFill>
        <p:spPr>
          <a:xfrm>
            <a:off x="6966328" y="2200885"/>
            <a:ext cx="3219450" cy="4116388"/>
          </a:xfrm>
          <a:prstGeom prst="rect">
            <a:avLst/>
          </a:prstGeom>
        </p:spPr>
      </p:pic>
      <p:sp>
        <p:nvSpPr>
          <p:cNvPr id="11" name="Rectangle 10"/>
          <p:cNvSpPr/>
          <p:nvPr/>
        </p:nvSpPr>
        <p:spPr>
          <a:xfrm>
            <a:off x="6902805" y="859884"/>
            <a:ext cx="5453952" cy="1231106"/>
          </a:xfrm>
          <a:prstGeom prst="rect">
            <a:avLst/>
          </a:prstGeom>
        </p:spPr>
        <p:txBody>
          <a:bodyPr wrap="square">
            <a:spAutoFit/>
          </a:bodyPr>
          <a:lstStyle/>
          <a:p>
            <a:pPr marL="285750" lvl="1" indent="-285750" algn="just"/>
            <a:endParaRPr lang="en-US" sz="1400" dirty="0"/>
          </a:p>
          <a:p>
            <a:pPr marL="285750" lvl="1" indent="-285750" algn="just"/>
            <a:r>
              <a:rPr lang="en-US" sz="1400" dirty="0"/>
              <a:t>GAN 2.0:  This person does not exits by GAN 2.0:</a:t>
            </a:r>
          </a:p>
          <a:p>
            <a:pPr marL="285750" lvl="1" indent="-285750" algn="just"/>
            <a:endParaRPr lang="en-US" sz="1400" dirty="0"/>
          </a:p>
          <a:p>
            <a:pPr marL="285750" lvl="1" indent="-285750" algn="just"/>
            <a:r>
              <a:rPr lang="en-US" sz="1600" dirty="0">
                <a:hlinkClick r:id="rId5"/>
              </a:rPr>
              <a:t>https://www.thispersondoesnotexist.com/</a:t>
            </a:r>
            <a:r>
              <a:rPr lang="en-US" sz="1600" dirty="0"/>
              <a:t> </a:t>
            </a:r>
          </a:p>
          <a:p>
            <a:pPr marL="285750" lvl="1" indent="-285750" algn="just"/>
            <a:endParaRPr lang="en-US" sz="1600" dirty="0"/>
          </a:p>
        </p:txBody>
      </p:sp>
    </p:spTree>
    <p:extLst>
      <p:ext uri="{BB962C8B-B14F-4D97-AF65-F5344CB8AC3E}">
        <p14:creationId xmlns:p14="http://schemas.microsoft.com/office/powerpoint/2010/main" val="144208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760" y="457200"/>
            <a:ext cx="8412480" cy="609600"/>
          </a:xfrm>
        </p:spPr>
        <p:txBody>
          <a:bodyPr/>
          <a:lstStyle/>
          <a:p>
            <a:r>
              <a:rPr lang="en-US" sz="2800" dirty="0"/>
              <a:t>Application on Image Data</a:t>
            </a:r>
          </a:p>
        </p:txBody>
      </p:sp>
      <p:sp>
        <p:nvSpPr>
          <p:cNvPr id="4" name="Slide Number Placeholder 3"/>
          <p:cNvSpPr>
            <a:spLocks noGrp="1"/>
          </p:cNvSpPr>
          <p:nvPr>
            <p:ph type="sldNum" sz="quarter" idx="10"/>
          </p:nvPr>
        </p:nvSpPr>
        <p:spPr/>
        <p:txBody>
          <a:bodyPr/>
          <a:lstStyle/>
          <a:p>
            <a:pPr>
              <a:defRPr/>
            </a:pPr>
            <a:fld id="{20A45068-6F09-428E-852E-8CB73EBCE795}" type="slidenum">
              <a:rPr lang="en-US" smtClean="0">
                <a:solidFill>
                  <a:prstClr val="black">
                    <a:tint val="75000"/>
                  </a:prstClr>
                </a:solidFill>
              </a:rPr>
              <a:pPr>
                <a:defRPr/>
              </a:pPr>
              <a:t>24</a:t>
            </a:fld>
            <a:endParaRPr lang="en-US" dirty="0">
              <a:solidFill>
                <a:prstClr val="black">
                  <a:tint val="75000"/>
                </a:prstClr>
              </a:solidFill>
            </a:endParaRPr>
          </a:p>
        </p:txBody>
      </p:sp>
      <p:sp>
        <p:nvSpPr>
          <p:cNvPr id="6" name="Content Placeholder 2"/>
          <p:cNvSpPr>
            <a:spLocks noGrp="1"/>
          </p:cNvSpPr>
          <p:nvPr>
            <p:ph idx="1"/>
          </p:nvPr>
        </p:nvSpPr>
        <p:spPr>
          <a:xfrm>
            <a:off x="2255520" y="747346"/>
            <a:ext cx="8412480" cy="5486400"/>
          </a:xfrm>
        </p:spPr>
        <p:txBody>
          <a:bodyPr>
            <a:normAutofit/>
          </a:bodyPr>
          <a:lstStyle/>
          <a:p>
            <a:pPr marL="285750" lvl="1" indent="-285750" algn="just"/>
            <a:endParaRPr lang="en-US" sz="1400" dirty="0"/>
          </a:p>
          <a:p>
            <a:pPr marL="285750" lvl="1" indent="-285750" algn="just"/>
            <a:r>
              <a:rPr lang="en-US" sz="1400" dirty="0"/>
              <a:t>Face aging</a:t>
            </a:r>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r>
              <a:rPr lang="en-US" sz="1200" dirty="0"/>
              <a:t>Image painting</a:t>
            </a:r>
          </a:p>
        </p:txBody>
      </p:sp>
      <p:sp>
        <p:nvSpPr>
          <p:cNvPr id="11" name="Rectangle 10"/>
          <p:cNvSpPr/>
          <p:nvPr/>
        </p:nvSpPr>
        <p:spPr>
          <a:xfrm>
            <a:off x="6902805" y="859884"/>
            <a:ext cx="3346499" cy="1077218"/>
          </a:xfrm>
          <a:prstGeom prst="rect">
            <a:avLst/>
          </a:prstGeom>
        </p:spPr>
        <p:txBody>
          <a:bodyPr wrap="square">
            <a:spAutoFit/>
          </a:bodyPr>
          <a:lstStyle/>
          <a:p>
            <a:pPr marL="285750" lvl="1" indent="-285750" algn="just"/>
            <a:endParaRPr lang="en-US" sz="1400" dirty="0"/>
          </a:p>
          <a:p>
            <a:pPr marL="285750" lvl="1" indent="-285750" algn="just"/>
            <a:endParaRPr lang="en-US" dirty="0"/>
          </a:p>
          <a:p>
            <a:pPr marL="285750" lvl="1" indent="-285750" algn="just"/>
            <a:endParaRPr lang="en-US" sz="1600" dirty="0"/>
          </a:p>
          <a:p>
            <a:pPr marL="285750" lvl="1" indent="-285750" algn="just"/>
            <a:endParaRPr lang="en-US" sz="1600" dirty="0"/>
          </a:p>
        </p:txBody>
      </p:sp>
      <p:pic>
        <p:nvPicPr>
          <p:cNvPr id="9" name="Picture 8"/>
          <p:cNvPicPr>
            <a:picLocks noChangeAspect="1"/>
          </p:cNvPicPr>
          <p:nvPr/>
        </p:nvPicPr>
        <p:blipFill>
          <a:blip r:embed="rId2"/>
          <a:stretch>
            <a:fillRect/>
          </a:stretch>
        </p:blipFill>
        <p:spPr>
          <a:xfrm>
            <a:off x="3886201" y="990601"/>
            <a:ext cx="6176301" cy="3236735"/>
          </a:xfrm>
          <a:prstGeom prst="rect">
            <a:avLst/>
          </a:prstGeom>
        </p:spPr>
      </p:pic>
      <p:pic>
        <p:nvPicPr>
          <p:cNvPr id="12" name="Picture 11"/>
          <p:cNvPicPr>
            <a:picLocks noChangeAspect="1"/>
          </p:cNvPicPr>
          <p:nvPr/>
        </p:nvPicPr>
        <p:blipFill>
          <a:blip r:embed="rId3"/>
          <a:stretch>
            <a:fillRect/>
          </a:stretch>
        </p:blipFill>
        <p:spPr>
          <a:xfrm>
            <a:off x="2422719" y="4578079"/>
            <a:ext cx="7610475" cy="1304925"/>
          </a:xfrm>
          <a:prstGeom prst="rect">
            <a:avLst/>
          </a:prstGeom>
        </p:spPr>
      </p:pic>
    </p:spTree>
    <p:extLst>
      <p:ext uri="{BB962C8B-B14F-4D97-AF65-F5344CB8AC3E}">
        <p14:creationId xmlns:p14="http://schemas.microsoft.com/office/powerpoint/2010/main" val="248096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760" y="457200"/>
            <a:ext cx="8412480" cy="609600"/>
          </a:xfrm>
        </p:spPr>
        <p:txBody>
          <a:bodyPr/>
          <a:lstStyle/>
          <a:p>
            <a:r>
              <a:rPr lang="en-US" sz="2800" dirty="0"/>
              <a:t>Application on Image Data</a:t>
            </a:r>
          </a:p>
        </p:txBody>
      </p:sp>
      <p:sp>
        <p:nvSpPr>
          <p:cNvPr id="4" name="Slide Number Placeholder 3"/>
          <p:cNvSpPr>
            <a:spLocks noGrp="1"/>
          </p:cNvSpPr>
          <p:nvPr>
            <p:ph type="sldNum" sz="quarter" idx="10"/>
          </p:nvPr>
        </p:nvSpPr>
        <p:spPr/>
        <p:txBody>
          <a:bodyPr/>
          <a:lstStyle/>
          <a:p>
            <a:pPr>
              <a:defRPr/>
            </a:pPr>
            <a:fld id="{20A45068-6F09-428E-852E-8CB73EBCE795}" type="slidenum">
              <a:rPr lang="en-US" smtClean="0">
                <a:solidFill>
                  <a:prstClr val="black">
                    <a:tint val="75000"/>
                  </a:prstClr>
                </a:solidFill>
              </a:rPr>
              <a:pPr>
                <a:defRPr/>
              </a:pPr>
              <a:t>25</a:t>
            </a:fld>
            <a:endParaRPr lang="en-US" dirty="0">
              <a:solidFill>
                <a:prstClr val="black">
                  <a:tint val="75000"/>
                </a:prstClr>
              </a:solidFill>
            </a:endParaRPr>
          </a:p>
        </p:txBody>
      </p:sp>
      <p:sp>
        <p:nvSpPr>
          <p:cNvPr id="6" name="Content Placeholder 2"/>
          <p:cNvSpPr>
            <a:spLocks noGrp="1"/>
          </p:cNvSpPr>
          <p:nvPr>
            <p:ph idx="1"/>
          </p:nvPr>
        </p:nvSpPr>
        <p:spPr>
          <a:xfrm>
            <a:off x="2255520" y="747346"/>
            <a:ext cx="8412480" cy="5486400"/>
          </a:xfrm>
        </p:spPr>
        <p:txBody>
          <a:bodyPr>
            <a:normAutofit/>
          </a:bodyPr>
          <a:lstStyle/>
          <a:p>
            <a:pPr marL="285750" lvl="1" indent="-285750" algn="just"/>
            <a:endParaRPr lang="en-US" sz="1400" dirty="0"/>
          </a:p>
          <a:p>
            <a:pPr marL="285750" lvl="1" indent="-285750" algn="just"/>
            <a:r>
              <a:rPr lang="en-US" sz="1400" dirty="0"/>
              <a:t>Cycle GAN: transform pictures between zebras and horses, and changing of seasons.</a:t>
            </a:r>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p:txBody>
      </p:sp>
      <p:sp>
        <p:nvSpPr>
          <p:cNvPr id="11" name="Rectangle 10"/>
          <p:cNvSpPr/>
          <p:nvPr/>
        </p:nvSpPr>
        <p:spPr>
          <a:xfrm>
            <a:off x="6902805" y="859884"/>
            <a:ext cx="3346499" cy="1077218"/>
          </a:xfrm>
          <a:prstGeom prst="rect">
            <a:avLst/>
          </a:prstGeom>
        </p:spPr>
        <p:txBody>
          <a:bodyPr wrap="square">
            <a:spAutoFit/>
          </a:bodyPr>
          <a:lstStyle/>
          <a:p>
            <a:pPr marL="285750" lvl="1" indent="-285750" algn="just"/>
            <a:endParaRPr lang="en-US" sz="1400" dirty="0"/>
          </a:p>
          <a:p>
            <a:pPr marL="285750" lvl="1" indent="-285750" algn="just"/>
            <a:endParaRPr lang="en-US" dirty="0"/>
          </a:p>
          <a:p>
            <a:pPr marL="285750" lvl="1" indent="-285750" algn="just"/>
            <a:endParaRPr lang="en-US" sz="1600" dirty="0"/>
          </a:p>
          <a:p>
            <a:pPr marL="285750" lvl="1" indent="-285750" algn="just"/>
            <a:endParaRPr lang="en-US" sz="1600" dirty="0"/>
          </a:p>
        </p:txBody>
      </p:sp>
      <p:pic>
        <p:nvPicPr>
          <p:cNvPr id="5" name="Picture 4"/>
          <p:cNvPicPr>
            <a:picLocks noChangeAspect="1"/>
          </p:cNvPicPr>
          <p:nvPr/>
        </p:nvPicPr>
        <p:blipFill>
          <a:blip r:embed="rId2"/>
          <a:stretch>
            <a:fillRect/>
          </a:stretch>
        </p:blipFill>
        <p:spPr>
          <a:xfrm>
            <a:off x="1611581" y="1504950"/>
            <a:ext cx="8968839" cy="4343400"/>
          </a:xfrm>
          <a:prstGeom prst="rect">
            <a:avLst/>
          </a:prstGeom>
        </p:spPr>
      </p:pic>
    </p:spTree>
    <p:extLst>
      <p:ext uri="{BB962C8B-B14F-4D97-AF65-F5344CB8AC3E}">
        <p14:creationId xmlns:p14="http://schemas.microsoft.com/office/powerpoint/2010/main" val="75087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760" y="457200"/>
            <a:ext cx="8412480" cy="609600"/>
          </a:xfrm>
        </p:spPr>
        <p:txBody>
          <a:bodyPr/>
          <a:lstStyle/>
          <a:p>
            <a:r>
              <a:rPr lang="en-US" sz="2800" dirty="0"/>
              <a:t>Application on Image Data</a:t>
            </a:r>
          </a:p>
        </p:txBody>
      </p:sp>
      <p:sp>
        <p:nvSpPr>
          <p:cNvPr id="4" name="Slide Number Placeholder 3"/>
          <p:cNvSpPr>
            <a:spLocks noGrp="1"/>
          </p:cNvSpPr>
          <p:nvPr>
            <p:ph type="sldNum" sz="quarter" idx="10"/>
          </p:nvPr>
        </p:nvSpPr>
        <p:spPr/>
        <p:txBody>
          <a:bodyPr/>
          <a:lstStyle/>
          <a:p>
            <a:pPr>
              <a:defRPr/>
            </a:pPr>
            <a:fld id="{20A45068-6F09-428E-852E-8CB73EBCE795}" type="slidenum">
              <a:rPr lang="en-US" smtClean="0">
                <a:solidFill>
                  <a:prstClr val="black">
                    <a:tint val="75000"/>
                  </a:prstClr>
                </a:solidFill>
              </a:rPr>
              <a:pPr>
                <a:defRPr/>
              </a:pPr>
              <a:t>26</a:t>
            </a:fld>
            <a:endParaRPr lang="en-US" dirty="0">
              <a:solidFill>
                <a:prstClr val="black">
                  <a:tint val="75000"/>
                </a:prstClr>
              </a:solidFill>
            </a:endParaRPr>
          </a:p>
        </p:txBody>
      </p:sp>
      <p:sp>
        <p:nvSpPr>
          <p:cNvPr id="6" name="Content Placeholder 2"/>
          <p:cNvSpPr>
            <a:spLocks noGrp="1"/>
          </p:cNvSpPr>
          <p:nvPr>
            <p:ph idx="1"/>
          </p:nvPr>
        </p:nvSpPr>
        <p:spPr>
          <a:xfrm>
            <a:off x="2255520" y="747346"/>
            <a:ext cx="8412480" cy="5486400"/>
          </a:xfrm>
        </p:spPr>
        <p:txBody>
          <a:bodyPr>
            <a:normAutofit/>
          </a:bodyPr>
          <a:lstStyle/>
          <a:p>
            <a:pPr marL="285750" lvl="1" indent="-285750" algn="just"/>
            <a:endParaRPr lang="en-US" sz="1400" dirty="0"/>
          </a:p>
          <a:p>
            <a:pPr marL="285750" lvl="1" indent="-285750" algn="just"/>
            <a:r>
              <a:rPr lang="en-US" sz="1400" dirty="0"/>
              <a:t>Cycle GAN</a:t>
            </a:r>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4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a:p>
            <a:pPr marL="285750" lvl="1" indent="-285750" algn="just"/>
            <a:endParaRPr lang="en-US" sz="1200" dirty="0"/>
          </a:p>
        </p:txBody>
      </p:sp>
      <p:sp>
        <p:nvSpPr>
          <p:cNvPr id="11" name="Rectangle 10"/>
          <p:cNvSpPr/>
          <p:nvPr/>
        </p:nvSpPr>
        <p:spPr>
          <a:xfrm>
            <a:off x="6902805" y="859884"/>
            <a:ext cx="3346499" cy="1077218"/>
          </a:xfrm>
          <a:prstGeom prst="rect">
            <a:avLst/>
          </a:prstGeom>
        </p:spPr>
        <p:txBody>
          <a:bodyPr wrap="square">
            <a:spAutoFit/>
          </a:bodyPr>
          <a:lstStyle/>
          <a:p>
            <a:pPr marL="285750" lvl="1" indent="-285750" algn="just"/>
            <a:endParaRPr lang="en-US" sz="1400" dirty="0"/>
          </a:p>
          <a:p>
            <a:pPr marL="285750" lvl="1" indent="-285750" algn="just"/>
            <a:endParaRPr lang="en-US" dirty="0"/>
          </a:p>
          <a:p>
            <a:pPr marL="285750" lvl="1" indent="-285750" algn="just"/>
            <a:endParaRPr lang="en-US" sz="1600" dirty="0"/>
          </a:p>
          <a:p>
            <a:pPr marL="285750" lvl="1" indent="-285750" algn="just"/>
            <a:endParaRPr lang="en-US" sz="1600" dirty="0"/>
          </a:p>
        </p:txBody>
      </p:sp>
      <p:pic>
        <p:nvPicPr>
          <p:cNvPr id="7" name="Picture 6"/>
          <p:cNvPicPr>
            <a:picLocks noChangeAspect="1"/>
          </p:cNvPicPr>
          <p:nvPr/>
        </p:nvPicPr>
        <p:blipFill>
          <a:blip r:embed="rId2"/>
          <a:stretch>
            <a:fillRect/>
          </a:stretch>
        </p:blipFill>
        <p:spPr>
          <a:xfrm>
            <a:off x="2362201" y="2097933"/>
            <a:ext cx="2529649" cy="1919517"/>
          </a:xfrm>
          <a:prstGeom prst="rect">
            <a:avLst/>
          </a:prstGeom>
        </p:spPr>
      </p:pic>
      <p:pic>
        <p:nvPicPr>
          <p:cNvPr id="9" name="Picture 8"/>
          <p:cNvPicPr>
            <a:picLocks noChangeAspect="1"/>
          </p:cNvPicPr>
          <p:nvPr/>
        </p:nvPicPr>
        <p:blipFill>
          <a:blip r:embed="rId3"/>
          <a:stretch>
            <a:fillRect/>
          </a:stretch>
        </p:blipFill>
        <p:spPr>
          <a:xfrm>
            <a:off x="5258428" y="1279363"/>
            <a:ext cx="4716152" cy="1778328"/>
          </a:xfrm>
          <a:prstGeom prst="rect">
            <a:avLst/>
          </a:prstGeom>
        </p:spPr>
      </p:pic>
      <p:pic>
        <p:nvPicPr>
          <p:cNvPr id="10" name="Picture 9"/>
          <p:cNvPicPr>
            <a:picLocks noChangeAspect="1"/>
          </p:cNvPicPr>
          <p:nvPr/>
        </p:nvPicPr>
        <p:blipFill>
          <a:blip r:embed="rId4"/>
          <a:stretch>
            <a:fillRect/>
          </a:stretch>
        </p:blipFill>
        <p:spPr>
          <a:xfrm>
            <a:off x="5270130" y="3170474"/>
            <a:ext cx="4822874" cy="1817905"/>
          </a:xfrm>
          <a:prstGeom prst="rect">
            <a:avLst/>
          </a:prstGeom>
        </p:spPr>
      </p:pic>
    </p:spTree>
    <p:extLst>
      <p:ext uri="{BB962C8B-B14F-4D97-AF65-F5344CB8AC3E}">
        <p14:creationId xmlns:p14="http://schemas.microsoft.com/office/powerpoint/2010/main" val="18783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EC68-3FB5-BF49-BD6F-E8510411CD0F}"/>
              </a:ext>
            </a:extLst>
          </p:cNvPr>
          <p:cNvSpPr>
            <a:spLocks noGrp="1"/>
          </p:cNvSpPr>
          <p:nvPr>
            <p:ph type="title"/>
          </p:nvPr>
        </p:nvSpPr>
        <p:spPr/>
        <p:txBody>
          <a:bodyPr/>
          <a:lstStyle/>
          <a:p>
            <a:r>
              <a:rPr lang="en-US" dirty="0"/>
              <a:t>Neural Network Simulation</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ntent Placeholder 4">
                <a:extLst>
                  <a:ext uri="{FF2B5EF4-FFF2-40B4-BE49-F238E27FC236}">
                    <a16:creationId xmlns:a16="http://schemas.microsoft.com/office/drawing/2014/main" id="{EFB0F1CA-5A26-8C47-9F7E-EE6308BF77EE}"/>
                  </a:ext>
                </a:extLst>
              </p:cNvPr>
              <p:cNvGraphicFramePr>
                <a:graphicFrameLocks noGrp="1"/>
              </p:cNvGraphicFramePr>
              <p:nvPr>
                <p:ph idx="1"/>
              </p:nvPr>
            </p:nvGraphicFramePr>
            <p:xfrm>
              <a:off x="487363" y="1600200"/>
              <a:ext cx="11215687" cy="45688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EFB0F1CA-5A26-8C47-9F7E-EE6308BF77EE}"/>
                  </a:ext>
                </a:extLst>
              </p:cNvPr>
              <p:cNvPicPr>
                <a:picLocks noGrp="1" noRot="1" noChangeAspect="1" noMove="1" noResize="1" noEditPoints="1" noAdjustHandles="1" noChangeArrowheads="1" noChangeShapeType="1"/>
              </p:cNvPicPr>
              <p:nvPr/>
            </p:nvPicPr>
            <p:blipFill>
              <a:blip r:embed="rId3"/>
              <a:stretch>
                <a:fillRect/>
              </a:stretch>
            </p:blipFill>
            <p:spPr>
              <a:xfrm>
                <a:off x="487363" y="1600200"/>
                <a:ext cx="11215687" cy="4568825"/>
              </a:xfrm>
              <a:prstGeom prst="rect">
                <a:avLst/>
              </a:prstGeom>
            </p:spPr>
          </p:pic>
        </mc:Fallback>
      </mc:AlternateContent>
      <p:sp>
        <p:nvSpPr>
          <p:cNvPr id="4" name="Slide Number Placeholder 3">
            <a:extLst>
              <a:ext uri="{FF2B5EF4-FFF2-40B4-BE49-F238E27FC236}">
                <a16:creationId xmlns:a16="http://schemas.microsoft.com/office/drawing/2014/main" id="{1272655B-ABA9-3046-A9D8-B80147E25A0B}"/>
              </a:ext>
            </a:extLst>
          </p:cNvPr>
          <p:cNvSpPr>
            <a:spLocks noGrp="1"/>
          </p:cNvSpPr>
          <p:nvPr>
            <p:ph type="sldNum" sz="quarter" idx="10"/>
          </p:nvPr>
        </p:nvSpPr>
        <p:spPr/>
        <p:txBody>
          <a:bodyPr/>
          <a:lstStyle/>
          <a:p>
            <a:fld id="{EB05743E-F914-4635-AEA3-16F0F1CAD900}" type="slidenum">
              <a:rPr lang="en-US" smtClean="0"/>
              <a:t>27</a:t>
            </a:fld>
            <a:endParaRPr lang="en-US"/>
          </a:p>
        </p:txBody>
      </p:sp>
      <p:sp>
        <p:nvSpPr>
          <p:cNvPr id="6" name="TextBox 5">
            <a:extLst>
              <a:ext uri="{FF2B5EF4-FFF2-40B4-BE49-F238E27FC236}">
                <a16:creationId xmlns:a16="http://schemas.microsoft.com/office/drawing/2014/main" id="{236C4C7F-58E0-F144-AF77-B55BFCF0024F}"/>
              </a:ext>
            </a:extLst>
          </p:cNvPr>
          <p:cNvSpPr txBox="1"/>
          <p:nvPr/>
        </p:nvSpPr>
        <p:spPr>
          <a:xfrm>
            <a:off x="487364" y="6253704"/>
            <a:ext cx="11215686" cy="681318"/>
          </a:xfrm>
          <a:prstGeom prst="rect">
            <a:avLst/>
          </a:prstGeom>
          <a:noFill/>
        </p:spPr>
        <p:txBody>
          <a:bodyPr wrap="square" lIns="0" tIns="0" rIns="0" bIns="0" rtlCol="0">
            <a:noAutofit/>
          </a:bodyPr>
          <a:lstStyle/>
          <a:p>
            <a:pPr marL="171450" indent="-171450" algn="ctr">
              <a:lnSpc>
                <a:spcPct val="100000"/>
              </a:lnSpc>
              <a:spcBef>
                <a:spcPts val="1200"/>
              </a:spcBef>
              <a:buSzPct val="100000"/>
              <a:buFont typeface="Wells Fargo Sans"/>
              <a:buChar char="•"/>
            </a:pPr>
            <a:r>
              <a:rPr lang="en-US" sz="1600" dirty="0"/>
              <a:t>Link to video: </a:t>
            </a:r>
            <a:r>
              <a:rPr lang="en-US" sz="1600" dirty="0">
                <a:hlinkClick r:id="rId4"/>
              </a:rPr>
              <a:t>https://www.youtube.com/watch?v=3JQ3hYko51Y</a:t>
            </a:r>
            <a:r>
              <a:rPr lang="en-US" sz="1600" dirty="0"/>
              <a:t> </a:t>
            </a:r>
          </a:p>
        </p:txBody>
      </p:sp>
    </p:spTree>
    <p:extLst>
      <p:ext uri="{BB962C8B-B14F-4D97-AF65-F5344CB8AC3E}">
        <p14:creationId xmlns:p14="http://schemas.microsoft.com/office/powerpoint/2010/main" val="422299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AI Startup Team Project</a:t>
            </a:r>
          </a:p>
          <a:p>
            <a:endParaRPr lang="en-US" dirty="0"/>
          </a:p>
          <a:p>
            <a:r>
              <a:rPr lang="en-US" dirty="0"/>
              <a:t>Neural Network Team Task</a:t>
            </a:r>
          </a:p>
        </p:txBody>
      </p:sp>
      <p:sp>
        <p:nvSpPr>
          <p:cNvPr id="3" name="Slide Number Placeholder 2"/>
          <p:cNvSpPr>
            <a:spLocks noGrp="1"/>
          </p:cNvSpPr>
          <p:nvPr>
            <p:ph type="sldNum" sz="quarter" idx="10"/>
          </p:nvPr>
        </p:nvSpPr>
        <p:spPr/>
        <p:txBody>
          <a:bodyPr/>
          <a:lstStyle/>
          <a:p>
            <a:fld id="{EB05743E-F914-4635-AEA3-16F0F1CAD900}" type="slidenum">
              <a:rPr lang="en-US" smtClean="0"/>
              <a:t>28</a:t>
            </a:fld>
            <a:endParaRPr lang="en-US"/>
          </a:p>
        </p:txBody>
      </p:sp>
    </p:spTree>
    <p:extLst>
      <p:ext uri="{BB962C8B-B14F-4D97-AF65-F5344CB8AC3E}">
        <p14:creationId xmlns:p14="http://schemas.microsoft.com/office/powerpoint/2010/main" val="106399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Team Task</a:t>
            </a:r>
            <a:br>
              <a:rPr lang="en-US" dirty="0"/>
            </a:br>
            <a:endParaRPr lang="en-US" dirty="0"/>
          </a:p>
        </p:txBody>
      </p:sp>
      <p:sp>
        <p:nvSpPr>
          <p:cNvPr id="3" name="Content Placeholder 2"/>
          <p:cNvSpPr>
            <a:spLocks noGrp="1"/>
          </p:cNvSpPr>
          <p:nvPr>
            <p:ph sz="half" idx="1"/>
          </p:nvPr>
        </p:nvSpPr>
        <p:spPr>
          <a:xfrm>
            <a:off x="3045529" y="1645920"/>
            <a:ext cx="5364480" cy="4572000"/>
          </a:xfrm>
        </p:spPr>
        <p:txBody>
          <a:bodyPr/>
          <a:lstStyle/>
          <a:p>
            <a:pPr marL="0" indent="0" algn="ctr">
              <a:buNone/>
            </a:pPr>
            <a:r>
              <a:rPr lang="en-US" b="1" dirty="0"/>
              <a:t>Object Recognition</a:t>
            </a:r>
          </a:p>
          <a:p>
            <a:r>
              <a:rPr lang="en-US" dirty="0"/>
              <a:t>Learn to recognize objects in complicated images, videos, or even video games</a:t>
            </a:r>
          </a:p>
        </p:txBody>
      </p:sp>
      <p:sp>
        <p:nvSpPr>
          <p:cNvPr id="5" name="Slide Number Placeholder 4"/>
          <p:cNvSpPr>
            <a:spLocks noGrp="1"/>
          </p:cNvSpPr>
          <p:nvPr>
            <p:ph type="sldNum" sz="quarter" idx="10"/>
          </p:nvPr>
        </p:nvSpPr>
        <p:spPr/>
        <p:txBody>
          <a:bodyPr/>
          <a:lstStyle/>
          <a:p>
            <a:fld id="{EB05743E-F914-4635-AEA3-16F0F1CAD900}" type="slidenum">
              <a:rPr lang="en-US" smtClean="0"/>
              <a:t>29</a:t>
            </a:fld>
            <a:endParaRPr lang="en-US"/>
          </a:p>
        </p:txBody>
      </p:sp>
      <p:sp>
        <p:nvSpPr>
          <p:cNvPr id="6" name="Google Shape;127;p15"/>
          <p:cNvSpPr txBox="1"/>
          <p:nvPr/>
        </p:nvSpPr>
        <p:spPr>
          <a:xfrm>
            <a:off x="3201072" y="5741340"/>
            <a:ext cx="4510653" cy="24765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1000" b="0" i="0" u="sng" strike="noStrike" cap="none" dirty="0">
                <a:solidFill>
                  <a:schemeClr val="dk1"/>
                </a:solidFill>
                <a:latin typeface="+mj-lt"/>
                <a:ea typeface="Arial"/>
                <a:cs typeface="Arial"/>
                <a:sym typeface="Arial"/>
                <a:hlinkClick r:id="rId2"/>
              </a:rPr>
              <a:t>https://ai.googleblog.com/2014/09/building-deeper-understanding-of-images.html</a:t>
            </a:r>
            <a:r>
              <a:rPr lang="en-US" sz="1000" b="0" i="0" u="none" strike="noStrike" cap="none" dirty="0">
                <a:solidFill>
                  <a:schemeClr val="dk1"/>
                </a:solidFill>
                <a:latin typeface="+mj-lt"/>
                <a:ea typeface="Arial"/>
                <a:cs typeface="Arial"/>
                <a:sym typeface="Arial"/>
              </a:rPr>
              <a:t> </a:t>
            </a:r>
            <a:endParaRPr sz="1000" b="0" i="0" u="none" strike="noStrike" cap="none" dirty="0">
              <a:solidFill>
                <a:schemeClr val="dk1"/>
              </a:solidFill>
              <a:latin typeface="+mj-lt"/>
              <a:ea typeface="Verdana"/>
              <a:cs typeface="Verdana"/>
              <a:sym typeface="Verdana"/>
            </a:endParaRPr>
          </a:p>
        </p:txBody>
      </p:sp>
      <p:pic>
        <p:nvPicPr>
          <p:cNvPr id="7" name="Google Shape;128;p15" descr="Automatic Object Detection"/>
          <p:cNvPicPr preferRelativeResize="0">
            <a:picLocks noChangeAspect="1"/>
          </p:cNvPicPr>
          <p:nvPr/>
        </p:nvPicPr>
        <p:blipFill rotWithShape="1">
          <a:blip r:embed="rId3">
            <a:alphaModFix/>
          </a:blip>
          <a:srcRect/>
          <a:stretch/>
        </p:blipFill>
        <p:spPr>
          <a:xfrm>
            <a:off x="3238731" y="2565259"/>
            <a:ext cx="4435337" cy="3200400"/>
          </a:xfrm>
          <a:prstGeom prst="rect">
            <a:avLst/>
          </a:prstGeom>
          <a:noFill/>
          <a:ln>
            <a:noFill/>
          </a:ln>
        </p:spPr>
      </p:pic>
    </p:spTree>
    <p:extLst>
      <p:ext uri="{BB962C8B-B14F-4D97-AF65-F5344CB8AC3E}">
        <p14:creationId xmlns:p14="http://schemas.microsoft.com/office/powerpoint/2010/main" val="329708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Two weeks journey </a:t>
            </a:r>
          </a:p>
        </p:txBody>
      </p:sp>
      <p:sp>
        <p:nvSpPr>
          <p:cNvPr id="3" name="Slide Number Placeholder 2"/>
          <p:cNvSpPr>
            <a:spLocks noGrp="1"/>
          </p:cNvSpPr>
          <p:nvPr>
            <p:ph type="sldNum" sz="quarter" idx="10"/>
          </p:nvPr>
        </p:nvSpPr>
        <p:spPr/>
        <p:txBody>
          <a:bodyPr/>
          <a:lstStyle/>
          <a:p>
            <a:fld id="{EB05743E-F914-4635-AEA3-16F0F1CAD900}" type="slidenum">
              <a:rPr lang="en-US" smtClean="0"/>
              <a:t>3</a:t>
            </a:fld>
            <a:endParaRPr lang="en-US"/>
          </a:p>
        </p:txBody>
      </p:sp>
      <p:graphicFrame>
        <p:nvGraphicFramePr>
          <p:cNvPr id="4" name="Table 3">
            <a:extLst>
              <a:ext uri="{FF2B5EF4-FFF2-40B4-BE49-F238E27FC236}">
                <a16:creationId xmlns:a16="http://schemas.microsoft.com/office/drawing/2014/main" id="{ECDA7DAB-97C2-D849-8ABB-234AE7EB2504}"/>
              </a:ext>
            </a:extLst>
          </p:cNvPr>
          <p:cNvGraphicFramePr>
            <a:graphicFrameLocks noGrp="1"/>
          </p:cNvGraphicFramePr>
          <p:nvPr>
            <p:extLst>
              <p:ext uri="{D42A27DB-BD31-4B8C-83A1-F6EECF244321}">
                <p14:modId xmlns:p14="http://schemas.microsoft.com/office/powerpoint/2010/main" val="2981461879"/>
              </p:ext>
            </p:extLst>
          </p:nvPr>
        </p:nvGraphicFramePr>
        <p:xfrm>
          <a:off x="1018704" y="1346784"/>
          <a:ext cx="10349511" cy="3935833"/>
        </p:xfrm>
        <a:graphic>
          <a:graphicData uri="http://schemas.openxmlformats.org/drawingml/2006/table">
            <a:tbl>
              <a:tblPr/>
              <a:tblGrid>
                <a:gridCol w="1588572">
                  <a:extLst>
                    <a:ext uri="{9D8B030D-6E8A-4147-A177-3AD203B41FA5}">
                      <a16:colId xmlns:a16="http://schemas.microsoft.com/office/drawing/2014/main" val="3452867827"/>
                    </a:ext>
                  </a:extLst>
                </a:gridCol>
                <a:gridCol w="4300151">
                  <a:extLst>
                    <a:ext uri="{9D8B030D-6E8A-4147-A177-3AD203B41FA5}">
                      <a16:colId xmlns:a16="http://schemas.microsoft.com/office/drawing/2014/main" val="3777707368"/>
                    </a:ext>
                  </a:extLst>
                </a:gridCol>
                <a:gridCol w="4460788">
                  <a:extLst>
                    <a:ext uri="{9D8B030D-6E8A-4147-A177-3AD203B41FA5}">
                      <a16:colId xmlns:a16="http://schemas.microsoft.com/office/drawing/2014/main" val="526058999"/>
                    </a:ext>
                  </a:extLst>
                </a:gridCol>
              </a:tblGrid>
              <a:tr h="365581">
                <a:tc>
                  <a:txBody>
                    <a:bodyPr/>
                    <a:lstStyle/>
                    <a:p>
                      <a:pPr algn="l"/>
                      <a:r>
                        <a:rPr lang="en-US" sz="1600" b="1">
                          <a:effectLst/>
                        </a:rPr>
                        <a:t>Day</a:t>
                      </a:r>
                    </a:p>
                  </a:txBody>
                  <a:tcPr marL="123825" marR="123825" marT="57150" marB="57150" anchor="ctr">
                    <a:lnL>
                      <a:noFill/>
                    </a:lnL>
                    <a:lnR>
                      <a:noFill/>
                    </a:lnR>
                    <a:lnT>
                      <a:noFill/>
                    </a:lnT>
                    <a:lnB>
                      <a:noFill/>
                    </a:lnB>
                    <a:solidFill>
                      <a:srgbClr val="FFFFFF"/>
                    </a:solidFill>
                  </a:tcPr>
                </a:tc>
                <a:tc>
                  <a:txBody>
                    <a:bodyPr/>
                    <a:lstStyle/>
                    <a:p>
                      <a:pPr algn="l"/>
                      <a:r>
                        <a:rPr lang="en-US" sz="1600" b="1">
                          <a:effectLst/>
                        </a:rPr>
                        <a:t>Week 1</a:t>
                      </a:r>
                    </a:p>
                  </a:txBody>
                  <a:tcPr marL="123825" marR="123825" marT="57150" marB="57150" anchor="ctr">
                    <a:lnL>
                      <a:noFill/>
                    </a:lnL>
                    <a:lnR>
                      <a:noFill/>
                    </a:lnR>
                    <a:lnT>
                      <a:noFill/>
                    </a:lnT>
                    <a:lnB>
                      <a:noFill/>
                    </a:lnB>
                    <a:solidFill>
                      <a:srgbClr val="FFFFFF"/>
                    </a:solidFill>
                  </a:tcPr>
                </a:tc>
                <a:tc>
                  <a:txBody>
                    <a:bodyPr/>
                    <a:lstStyle/>
                    <a:p>
                      <a:pPr algn="l"/>
                      <a:r>
                        <a:rPr lang="en-US" sz="1600" b="1">
                          <a:effectLst/>
                        </a:rPr>
                        <a:t>Week 2</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689277755"/>
                  </a:ext>
                </a:extLst>
              </a:tr>
              <a:tr h="863394">
                <a:tc>
                  <a:txBody>
                    <a:bodyPr/>
                    <a:lstStyle/>
                    <a:p>
                      <a:pPr algn="l"/>
                      <a:r>
                        <a:rPr lang="en-US" sz="1600">
                          <a:effectLst/>
                        </a:rPr>
                        <a:t>Monday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Intro to Data Science/ Motivating examples for each session/Set-up in Google </a:t>
                      </a:r>
                      <a:r>
                        <a:rPr lang="en-US" sz="1600" dirty="0" err="1">
                          <a:effectLst/>
                        </a:rPr>
                        <a:t>Colab</a:t>
                      </a:r>
                      <a:endParaRPr lang="en-US" sz="1600" dirty="0">
                        <a:effectLst/>
                      </a:endParaRPr>
                    </a:p>
                  </a:txBody>
                  <a:tcPr marL="123825" marR="123825" marT="57150" marB="57150" anchor="ctr">
                    <a:lnL>
                      <a:noFill/>
                    </a:lnL>
                    <a:lnR>
                      <a:noFill/>
                    </a:lnR>
                    <a:lnT>
                      <a:noFill/>
                    </a:lnT>
                    <a:lnB>
                      <a:noFill/>
                    </a:lnB>
                    <a:solidFill>
                      <a:srgbClr val="FFFFFF"/>
                    </a:solidFill>
                  </a:tcPr>
                </a:tc>
                <a:tc>
                  <a:txBody>
                    <a:bodyPr/>
                    <a:lstStyle/>
                    <a:p>
                      <a:pPr algn="l"/>
                      <a:r>
                        <a:rPr lang="en-US" sz="1600">
                          <a:effectLst/>
                        </a:rPr>
                        <a:t>2nd NLP session and Transformer</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074267206"/>
                  </a:ext>
                </a:extLst>
              </a:tr>
              <a:tr h="614488">
                <a:tc>
                  <a:txBody>
                    <a:bodyPr/>
                    <a:lstStyle/>
                    <a:p>
                      <a:pPr algn="l"/>
                      <a:r>
                        <a:rPr lang="en-US" sz="1600">
                          <a:effectLst/>
                        </a:rPr>
                        <a:t>Tuesday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Python Programming/Q&amp;A for Google </a:t>
                      </a:r>
                      <a:r>
                        <a:rPr lang="en-US" sz="1600" dirty="0" err="1">
                          <a:effectLst/>
                        </a:rPr>
                        <a:t>Colab</a:t>
                      </a:r>
                      <a:r>
                        <a:rPr lang="en-US" sz="1600" dirty="0">
                          <a:effectLst/>
                        </a:rPr>
                        <a:t> Set-up</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Reinforcement learning (RL)</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2176303897"/>
                  </a:ext>
                </a:extLst>
              </a:tr>
              <a:tr h="614488">
                <a:tc>
                  <a:txBody>
                    <a:bodyPr/>
                    <a:lstStyle/>
                    <a:p>
                      <a:pPr algn="l"/>
                      <a:r>
                        <a:rPr lang="en-US" sz="1600">
                          <a:effectLst/>
                        </a:rPr>
                        <a:t>Wednesday</a:t>
                      </a:r>
                    </a:p>
                  </a:txBody>
                  <a:tcPr marL="123825" marR="123825" marT="57150" marB="57150" anchor="ctr">
                    <a:lnL>
                      <a:noFill/>
                    </a:lnL>
                    <a:lnR>
                      <a:noFill/>
                    </a:lnR>
                    <a:lnT>
                      <a:noFill/>
                    </a:lnT>
                    <a:lnB>
                      <a:noFill/>
                    </a:lnB>
                    <a:solidFill>
                      <a:srgbClr val="FFFFFF"/>
                    </a:solidFill>
                  </a:tcPr>
                </a:tc>
                <a:tc>
                  <a:txBody>
                    <a:bodyPr/>
                    <a:lstStyle/>
                    <a:p>
                      <a:pPr algn="l"/>
                      <a:r>
                        <a:rPr lang="en-US" sz="1600">
                          <a:effectLst/>
                        </a:rPr>
                        <a:t>Intro to Models (Linear Models, Random Numbers and Distributions)</a:t>
                      </a:r>
                    </a:p>
                  </a:txBody>
                  <a:tcPr marL="123825" marR="123825" marT="57150" marB="57150" anchor="ctr">
                    <a:lnL>
                      <a:noFill/>
                    </a:lnL>
                    <a:lnR>
                      <a:noFill/>
                    </a:lnR>
                    <a:lnT>
                      <a:noFill/>
                    </a:lnT>
                    <a:lnB>
                      <a:noFill/>
                    </a:lnB>
                    <a:solidFill>
                      <a:srgbClr val="FFFFFF"/>
                    </a:solidFill>
                  </a:tcPr>
                </a:tc>
                <a:tc>
                  <a:txBody>
                    <a:bodyPr/>
                    <a:lstStyle/>
                    <a:p>
                      <a:pPr algn="l"/>
                      <a:r>
                        <a:rPr lang="en-US" sz="1600">
                          <a:effectLst/>
                        </a:rPr>
                        <a:t>GAN – Image Manipulation</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66882130"/>
                  </a:ext>
                </a:extLst>
              </a:tr>
              <a:tr h="614488">
                <a:tc>
                  <a:txBody>
                    <a:bodyPr/>
                    <a:lstStyle/>
                    <a:p>
                      <a:pPr algn="l"/>
                      <a:r>
                        <a:rPr lang="en-US" sz="1600">
                          <a:effectLst/>
                        </a:rPr>
                        <a:t>Thursday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Neural Networks</a:t>
                      </a:r>
                    </a:p>
                  </a:txBody>
                  <a:tcPr marL="123825" marR="123825" marT="57150" marB="57150" anchor="ctr">
                    <a:lnL>
                      <a:noFill/>
                    </a:lnL>
                    <a:lnR>
                      <a:noFill/>
                    </a:lnR>
                    <a:lnT>
                      <a:noFill/>
                    </a:lnT>
                    <a:lnB>
                      <a:noFill/>
                    </a:lnB>
                    <a:solidFill>
                      <a:srgbClr val="FFFFFF"/>
                    </a:solidFill>
                  </a:tcPr>
                </a:tc>
                <a:tc>
                  <a:txBody>
                    <a:bodyPr/>
                    <a:lstStyle/>
                    <a:p>
                      <a:pPr algn="l"/>
                      <a:r>
                        <a:rPr lang="en-US" sz="1600">
                          <a:effectLst/>
                        </a:rPr>
                        <a:t>Preparation to AI Startup Team Project and Team Neural Network Task</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589573356"/>
                  </a:ext>
                </a:extLst>
              </a:tr>
              <a:tr h="863394">
                <a:tc>
                  <a:txBody>
                    <a:bodyPr/>
                    <a:lstStyle/>
                    <a:p>
                      <a:pPr algn="l"/>
                      <a:r>
                        <a:rPr lang="en-US" sz="1600">
                          <a:effectLst/>
                        </a:rPr>
                        <a:t>Friday</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Intro to AI Startup Team Project/Neural Network Team Task/Intro to NLP (1st session)</a:t>
                      </a:r>
                    </a:p>
                  </a:txBody>
                  <a:tcPr marL="123825" marR="123825" marT="57150" marB="57150" anchor="ctr">
                    <a:lnL>
                      <a:noFill/>
                    </a:lnL>
                    <a:lnR>
                      <a:noFill/>
                    </a:lnR>
                    <a:lnT>
                      <a:noFill/>
                    </a:lnT>
                    <a:lnB>
                      <a:noFill/>
                    </a:lnB>
                    <a:solidFill>
                      <a:srgbClr val="FFFFFF"/>
                    </a:solidFill>
                  </a:tcPr>
                </a:tc>
                <a:tc>
                  <a:txBody>
                    <a:bodyPr/>
                    <a:lstStyle/>
                    <a:p>
                      <a:pPr algn="l"/>
                      <a:r>
                        <a:rPr lang="en-US" sz="1600" dirty="0">
                          <a:effectLst/>
                        </a:rPr>
                        <a:t>Presentations of AI Startup and Team Neural Network Task; Wrap-up</a:t>
                      </a: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458445506"/>
                  </a:ext>
                </a:extLst>
              </a:tr>
            </a:tbl>
          </a:graphicData>
        </a:graphic>
      </p:graphicFrame>
      <p:sp>
        <p:nvSpPr>
          <p:cNvPr id="5" name="Rectangle 4">
            <a:extLst>
              <a:ext uri="{FF2B5EF4-FFF2-40B4-BE49-F238E27FC236}">
                <a16:creationId xmlns:a16="http://schemas.microsoft.com/office/drawing/2014/main" id="{B09E012A-67AC-0B4C-B9DB-CB52589F4603}"/>
              </a:ext>
            </a:extLst>
          </p:cNvPr>
          <p:cNvSpPr/>
          <p:nvPr/>
        </p:nvSpPr>
        <p:spPr>
          <a:xfrm>
            <a:off x="772587" y="5802867"/>
            <a:ext cx="9675982" cy="369332"/>
          </a:xfrm>
          <a:prstGeom prst="rect">
            <a:avLst/>
          </a:prstGeom>
        </p:spPr>
        <p:txBody>
          <a:bodyPr wrap="none">
            <a:spAutoFit/>
          </a:bodyPr>
          <a:lstStyle/>
          <a:p>
            <a:r>
              <a:rPr lang="en-US" dirty="0"/>
              <a:t>All the teaching materials are given at: </a:t>
            </a:r>
            <a:r>
              <a:rPr lang="en-US" dirty="0">
                <a:hlinkClick r:id="rId2"/>
              </a:rPr>
              <a:t>https://github.com/DSAISummerCamp/dscamp_public</a:t>
            </a:r>
            <a:r>
              <a:rPr lang="en-US" dirty="0"/>
              <a:t> </a:t>
            </a:r>
          </a:p>
        </p:txBody>
      </p:sp>
    </p:spTree>
    <p:extLst>
      <p:ext uri="{BB962C8B-B14F-4D97-AF65-F5344CB8AC3E}">
        <p14:creationId xmlns:p14="http://schemas.microsoft.com/office/powerpoint/2010/main" val="346633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457200"/>
            <a:ext cx="11216640" cy="1005840"/>
          </a:xfrm>
        </p:spPr>
        <p:txBody>
          <a:bodyPr/>
          <a:lstStyle/>
          <a:p>
            <a:r>
              <a:rPr lang="en-US" dirty="0"/>
              <a:t>Neural Network Team Task</a:t>
            </a:r>
          </a:p>
        </p:txBody>
      </p:sp>
      <p:sp>
        <p:nvSpPr>
          <p:cNvPr id="5" name="Slide Number Placeholder 4"/>
          <p:cNvSpPr>
            <a:spLocks noGrp="1"/>
          </p:cNvSpPr>
          <p:nvPr>
            <p:ph type="sldNum" sz="quarter" idx="10"/>
          </p:nvPr>
        </p:nvSpPr>
        <p:spPr/>
        <p:txBody>
          <a:bodyPr/>
          <a:lstStyle/>
          <a:p>
            <a:fld id="{EB05743E-F914-4635-AEA3-16F0F1CAD900}" type="slidenum">
              <a:rPr lang="en-US" smtClean="0"/>
              <a:t>30</a:t>
            </a:fld>
            <a:endParaRPr lang="en-US"/>
          </a:p>
        </p:txBody>
      </p:sp>
      <p:sp>
        <p:nvSpPr>
          <p:cNvPr id="16" name="Text Placeholder 1">
            <a:extLst>
              <a:ext uri="{FF2B5EF4-FFF2-40B4-BE49-F238E27FC236}">
                <a16:creationId xmlns:a16="http://schemas.microsoft.com/office/drawing/2014/main" id="{EF1CDA0E-3F01-5A4F-9602-B44F8C196728}"/>
              </a:ext>
            </a:extLst>
          </p:cNvPr>
          <p:cNvSpPr txBox="1">
            <a:spLocks/>
          </p:cNvSpPr>
          <p:nvPr/>
        </p:nvSpPr>
        <p:spPr>
          <a:xfrm>
            <a:off x="487680" y="1241358"/>
            <a:ext cx="11216640" cy="3392426"/>
          </a:xfrm>
          <a:prstGeom prst="rect">
            <a:avLst/>
          </a:prstGeom>
        </p:spPr>
        <p:txBody>
          <a:bodyPr vert="horz" lIns="0" tIns="0" rIns="0" bIns="0" spcCol="365760" rtlCol="0">
            <a:noAutofit/>
          </a:bodyPr>
          <a:lst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mn-lt"/>
                <a:ea typeface="+mn-ea"/>
                <a:cs typeface="+mn-cs"/>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9pPr>
          </a:lstStyle>
          <a:p>
            <a:r>
              <a:rPr lang="en-US" sz="2400" dirty="0"/>
              <a:t>Team Task:  build a Neural Network Model (NN) to recognize objects in images</a:t>
            </a:r>
          </a:p>
          <a:p>
            <a:endParaRPr lang="en-US" sz="2400" dirty="0"/>
          </a:p>
          <a:p>
            <a:r>
              <a:rPr lang="en-US" sz="2400" dirty="0"/>
              <a:t>Training Data  and the basic structure of the NN model are provided</a:t>
            </a:r>
          </a:p>
          <a:p>
            <a:endParaRPr lang="en-US" sz="2400" dirty="0"/>
          </a:p>
          <a:p>
            <a:r>
              <a:rPr lang="en-US" sz="2400" dirty="0"/>
              <a:t>  Students need to try different model parameters and settings in order to have the best model performance</a:t>
            </a:r>
          </a:p>
          <a:p>
            <a:endParaRPr lang="en-US" sz="2400" dirty="0"/>
          </a:p>
          <a:p>
            <a:r>
              <a:rPr lang="en-US" sz="2400" dirty="0"/>
              <a:t>Assessment of performance: accuracy on testing data set</a:t>
            </a:r>
          </a:p>
        </p:txBody>
      </p:sp>
      <p:pic>
        <p:nvPicPr>
          <p:cNvPr id="23554" name="Picture 2">
            <a:extLst>
              <a:ext uri="{FF2B5EF4-FFF2-40B4-BE49-F238E27FC236}">
                <a16:creationId xmlns:a16="http://schemas.microsoft.com/office/drawing/2014/main" id="{426FD5F3-6B3B-3449-9EC5-B5F384502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7915" y="3917092"/>
            <a:ext cx="3475405" cy="248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1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457200"/>
            <a:ext cx="11216640" cy="1005840"/>
          </a:xfrm>
        </p:spPr>
        <p:txBody>
          <a:bodyPr/>
          <a:lstStyle/>
          <a:p>
            <a:r>
              <a:rPr lang="en-US" dirty="0"/>
              <a:t>Neural Network Team Task</a:t>
            </a:r>
          </a:p>
        </p:txBody>
      </p:sp>
      <p:sp>
        <p:nvSpPr>
          <p:cNvPr id="5" name="Slide Number Placeholder 4"/>
          <p:cNvSpPr>
            <a:spLocks noGrp="1"/>
          </p:cNvSpPr>
          <p:nvPr>
            <p:ph type="sldNum" sz="quarter" idx="10"/>
          </p:nvPr>
        </p:nvSpPr>
        <p:spPr/>
        <p:txBody>
          <a:bodyPr/>
          <a:lstStyle/>
          <a:p>
            <a:fld id="{EB05743E-F914-4635-AEA3-16F0F1CAD900}" type="slidenum">
              <a:rPr lang="en-US" smtClean="0"/>
              <a:t>31</a:t>
            </a:fld>
            <a:endParaRPr lang="en-US"/>
          </a:p>
        </p:txBody>
      </p:sp>
      <p:pic>
        <p:nvPicPr>
          <p:cNvPr id="20482" name="Picture 2">
            <a:extLst>
              <a:ext uri="{FF2B5EF4-FFF2-40B4-BE49-F238E27FC236}">
                <a16:creationId xmlns:a16="http://schemas.microsoft.com/office/drawing/2014/main" id="{27236027-9C9A-4245-B7E1-96A87DD7E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81" y="1960159"/>
            <a:ext cx="4711700" cy="2806700"/>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E8CF505-118C-C24B-9E29-4E65F7910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066" y="3517900"/>
            <a:ext cx="4432300" cy="29972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CBD0B4B7-2274-1A4A-8E2D-328922587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116" y="228600"/>
            <a:ext cx="4648200" cy="29972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2010B2AF-B881-8848-BC1F-7E5E508CD4B9}"/>
              </a:ext>
            </a:extLst>
          </p:cNvPr>
          <p:cNvCxnSpPr/>
          <p:nvPr/>
        </p:nvCxnSpPr>
        <p:spPr>
          <a:xfrm>
            <a:off x="5441092" y="2383501"/>
            <a:ext cx="654908" cy="0"/>
          </a:xfrm>
          <a:prstGeom prst="straightConnector1">
            <a:avLst/>
          </a:prstGeom>
          <a:ln w="12700" cap="sq">
            <a:tailEnd type="triangle"/>
          </a:ln>
        </p:spPr>
        <p:style>
          <a:lnRef idx="1">
            <a:srgbClr val="787070"/>
          </a:lnRef>
          <a:fillRef idx="0">
            <a:schemeClr val="accent1"/>
          </a:fillRef>
          <a:effectRef idx="0">
            <a:schemeClr val="dk1"/>
          </a:effectRef>
          <a:fontRef idx="minor">
            <a:schemeClr val="lt1"/>
          </a:fontRef>
        </p:style>
      </p:cxnSp>
      <p:cxnSp>
        <p:nvCxnSpPr>
          <p:cNvPr id="12" name="Straight Arrow Connector 11">
            <a:extLst>
              <a:ext uri="{FF2B5EF4-FFF2-40B4-BE49-F238E27FC236}">
                <a16:creationId xmlns:a16="http://schemas.microsoft.com/office/drawing/2014/main" id="{F198B22D-CB31-2046-85DF-FB58876E2FC4}"/>
              </a:ext>
            </a:extLst>
          </p:cNvPr>
          <p:cNvCxnSpPr/>
          <p:nvPr/>
        </p:nvCxnSpPr>
        <p:spPr>
          <a:xfrm>
            <a:off x="5462639" y="3363509"/>
            <a:ext cx="654908" cy="1136821"/>
          </a:xfrm>
          <a:prstGeom prst="straightConnector1">
            <a:avLst/>
          </a:prstGeom>
          <a:ln w="12700" cap="sq">
            <a:tailEnd type="triangle"/>
          </a:ln>
        </p:spPr>
        <p:style>
          <a:lnRef idx="1">
            <a:srgbClr val="787070"/>
          </a:lnRef>
          <a:fillRef idx="0">
            <a:schemeClr val="accent1"/>
          </a:fillRef>
          <a:effectRef idx="0">
            <a:schemeClr val="dk1"/>
          </a:effectRef>
          <a:fontRef idx="minor">
            <a:schemeClr val="lt1"/>
          </a:fontRef>
        </p:style>
      </p:cxnSp>
    </p:spTree>
    <p:extLst>
      <p:ext uri="{BB962C8B-B14F-4D97-AF65-F5344CB8AC3E}">
        <p14:creationId xmlns:p14="http://schemas.microsoft.com/office/powerpoint/2010/main" val="313612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90023" y="247135"/>
            <a:ext cx="7316048" cy="5714999"/>
          </a:xfrm>
        </p:spPr>
        <p:txBody>
          <a:bodyPr/>
          <a:lstStyle/>
          <a:p>
            <a:r>
              <a:rPr lang="en-US" dirty="0"/>
              <a:t>Platform Set-up (Google </a:t>
            </a:r>
            <a:r>
              <a:rPr lang="en-US" dirty="0" err="1"/>
              <a:t>Colab</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32</a:t>
            </a:fld>
            <a:endParaRPr lang="en-US"/>
          </a:p>
        </p:txBody>
      </p:sp>
      <p:sp>
        <p:nvSpPr>
          <p:cNvPr id="4" name="Rectangle 3">
            <a:extLst>
              <a:ext uri="{FF2B5EF4-FFF2-40B4-BE49-F238E27FC236}">
                <a16:creationId xmlns:a16="http://schemas.microsoft.com/office/drawing/2014/main" id="{777E6A0F-D2F6-BC47-92BF-8FC61953DB60}"/>
              </a:ext>
            </a:extLst>
          </p:cNvPr>
          <p:cNvSpPr/>
          <p:nvPr/>
        </p:nvSpPr>
        <p:spPr>
          <a:xfrm>
            <a:off x="1117028" y="1109336"/>
            <a:ext cx="9611954" cy="4801314"/>
          </a:xfrm>
          <a:prstGeom prst="rect">
            <a:avLst/>
          </a:prstGeom>
        </p:spPr>
        <p:txBody>
          <a:bodyPr wrap="square">
            <a:spAutoFit/>
          </a:bodyPr>
          <a:lstStyle/>
          <a:p>
            <a:pPr>
              <a:buFont typeface="+mj-lt"/>
              <a:buAutoNum type="arabicPeriod"/>
            </a:pPr>
            <a:r>
              <a:rPr lang="en-US" dirty="0">
                <a:solidFill>
                  <a:srgbClr val="24292E"/>
                </a:solidFill>
                <a:latin typeface="-apple-system"/>
              </a:rPr>
              <a:t>log out </a:t>
            </a:r>
            <a:r>
              <a:rPr lang="en-US" b="1" dirty="0">
                <a:solidFill>
                  <a:srgbClr val="24292E"/>
                </a:solidFill>
                <a:latin typeface="-apple-system"/>
              </a:rPr>
              <a:t>all</a:t>
            </a:r>
            <a:r>
              <a:rPr lang="en-US" dirty="0">
                <a:solidFill>
                  <a:srgbClr val="24292E"/>
                </a:solidFill>
                <a:latin typeface="-apple-system"/>
              </a:rPr>
              <a:t> of your google accounts (google drive , </a:t>
            </a:r>
            <a:r>
              <a:rPr lang="en-US" dirty="0" err="1">
                <a:solidFill>
                  <a:srgbClr val="24292E"/>
                </a:solidFill>
                <a:latin typeface="-apple-system"/>
              </a:rPr>
              <a:t>gmail</a:t>
            </a:r>
            <a:r>
              <a:rPr lang="en-US" dirty="0">
                <a:solidFill>
                  <a:srgbClr val="24292E"/>
                </a:solidFill>
                <a:latin typeface="-apple-system"/>
              </a:rPr>
              <a:t>, etc.) and log into one </a:t>
            </a:r>
            <a:r>
              <a:rPr lang="en-US" b="1" dirty="0">
                <a:solidFill>
                  <a:srgbClr val="24292E"/>
                </a:solidFill>
                <a:latin typeface="-apple-system"/>
              </a:rPr>
              <a:t>personal</a:t>
            </a:r>
            <a:r>
              <a:rPr lang="en-US" dirty="0">
                <a:solidFill>
                  <a:srgbClr val="24292E"/>
                </a:solidFill>
                <a:latin typeface="-apple-system"/>
              </a:rPr>
              <a:t> google account for this camp in google drive  (</a:t>
            </a:r>
            <a:r>
              <a:rPr lang="en-US" dirty="0" err="1">
                <a:solidFill>
                  <a:srgbClr val="24292E"/>
                </a:solidFill>
                <a:latin typeface="-apple-system"/>
              </a:rPr>
              <a:t>drive.google.com</a:t>
            </a:r>
            <a:r>
              <a:rPr lang="en-US" dirty="0">
                <a:solidFill>
                  <a:srgbClr val="24292E"/>
                </a:solidFill>
                <a:latin typeface="-apple-system"/>
              </a:rPr>
              <a:t>)</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Download </a:t>
            </a:r>
            <a:r>
              <a:rPr lang="en-US" dirty="0" err="1">
                <a:solidFill>
                  <a:srgbClr val="24292E"/>
                </a:solidFill>
                <a:latin typeface="-apple-system"/>
              </a:rPr>
              <a:t>Mounting_Drive_and_Cloning_Repository.ipynb</a:t>
            </a:r>
            <a:r>
              <a:rPr lang="en-US" dirty="0">
                <a:solidFill>
                  <a:srgbClr val="24292E"/>
                </a:solidFill>
                <a:latin typeface="-apple-system"/>
              </a:rPr>
              <a:t> from </a:t>
            </a:r>
            <a:r>
              <a:rPr lang="en-US" dirty="0">
                <a:solidFill>
                  <a:srgbClr val="24292E"/>
                </a:solidFill>
                <a:latin typeface="-apple-system"/>
                <a:hlinkClick r:id="rId2"/>
              </a:rPr>
              <a:t>https://github.com/DSAISummerCamp/dscamp_public/tree/master/Colab_Setup</a:t>
            </a:r>
            <a:r>
              <a:rPr lang="en-US" dirty="0">
                <a:solidFill>
                  <a:srgbClr val="24292E"/>
                </a:solidFill>
                <a:latin typeface="-apple-system"/>
              </a:rPr>
              <a:t> </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Save it in your google drive.</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Select '</a:t>
            </a:r>
            <a:r>
              <a:rPr lang="en-US" dirty="0" err="1">
                <a:solidFill>
                  <a:srgbClr val="24292E"/>
                </a:solidFill>
                <a:latin typeface="-apple-system"/>
              </a:rPr>
              <a:t>Mounting_Drive_and_Cloning_Repository.ipynb</a:t>
            </a:r>
            <a:r>
              <a:rPr lang="en-US" dirty="0">
                <a:solidFill>
                  <a:srgbClr val="24292E"/>
                </a:solidFill>
                <a:latin typeface="-apple-system"/>
              </a:rPr>
              <a:t>' file in google drive and open in </a:t>
            </a:r>
            <a:r>
              <a:rPr lang="en-US" dirty="0" err="1">
                <a:solidFill>
                  <a:srgbClr val="24292E"/>
                </a:solidFill>
                <a:latin typeface="-apple-system"/>
              </a:rPr>
              <a:t>Colab</a:t>
            </a:r>
            <a:r>
              <a:rPr lang="en-US" dirty="0">
                <a:solidFill>
                  <a:srgbClr val="24292E"/>
                </a:solidFill>
                <a:latin typeface="-apple-system"/>
              </a:rPr>
              <a:t>.</a:t>
            </a:r>
          </a:p>
          <a:p>
            <a:pPr>
              <a:buFont typeface="+mj-lt"/>
              <a:buAutoNum type="arabicPeriod"/>
            </a:pPr>
            <a:r>
              <a:rPr lang="en-US" dirty="0">
                <a:solidFill>
                  <a:srgbClr val="24292E"/>
                </a:solidFill>
                <a:latin typeface="-apple-system"/>
              </a:rPr>
              <a:t>Run the cells in the notebook, following the directions. This should mount your Google Drive, and clone the rest of this repository into your drive, making all the camp materials easily accessible.</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Log on to </a:t>
            </a:r>
            <a:r>
              <a:rPr lang="en-US" dirty="0">
                <a:solidFill>
                  <a:srgbClr val="24292E"/>
                </a:solidFill>
                <a:latin typeface="-apple-system"/>
                <a:hlinkClick r:id="rId3"/>
              </a:rPr>
              <a:t>https://drive.google.com</a:t>
            </a:r>
            <a:r>
              <a:rPr lang="en-US" dirty="0">
                <a:solidFill>
                  <a:srgbClr val="24292E"/>
                </a:solidFill>
                <a:latin typeface="-apple-system"/>
              </a:rPr>
              <a:t>. You should see a new folder called </a:t>
            </a:r>
            <a:r>
              <a:rPr lang="en-US" dirty="0" err="1">
                <a:solidFill>
                  <a:srgbClr val="24292E"/>
                </a:solidFill>
                <a:latin typeface="-apple-system"/>
              </a:rPr>
              <a:t>dscamp</a:t>
            </a:r>
            <a:r>
              <a:rPr lang="en-US" dirty="0">
                <a:solidFill>
                  <a:srgbClr val="24292E"/>
                </a:solidFill>
                <a:latin typeface="-apple-system"/>
              </a:rPr>
              <a:t>, and within that folder should be a copy of this repository.</a:t>
            </a:r>
          </a:p>
          <a:p>
            <a:pPr>
              <a:buFont typeface="+mj-lt"/>
              <a:buAutoNum type="arabicPeriod"/>
            </a:pPr>
            <a:endParaRPr lang="en-US" dirty="0">
              <a:solidFill>
                <a:srgbClr val="24292E"/>
              </a:solidFill>
              <a:latin typeface="-apple-system"/>
            </a:endParaRPr>
          </a:p>
          <a:p>
            <a:pPr>
              <a:buFont typeface="+mj-lt"/>
              <a:buAutoNum type="arabicPeriod"/>
            </a:pPr>
            <a:r>
              <a:rPr lang="en-US" dirty="0">
                <a:solidFill>
                  <a:srgbClr val="24292E"/>
                </a:solidFill>
                <a:latin typeface="-apple-system"/>
              </a:rPr>
              <a:t>You can open any of the notebooks in the folder by Right Click -&gt; Open With... -&gt; Google </a:t>
            </a:r>
            <a:r>
              <a:rPr lang="en-US" dirty="0" err="1">
                <a:solidFill>
                  <a:srgbClr val="24292E"/>
                </a:solidFill>
                <a:latin typeface="-apple-system"/>
              </a:rPr>
              <a:t>Colabratory</a:t>
            </a:r>
            <a:r>
              <a:rPr lang="en-US" dirty="0">
                <a:solidFill>
                  <a:srgbClr val="24292E"/>
                </a:solidFill>
                <a:latin typeface="-apple-system"/>
              </a:rPr>
              <a:t>. You may need to click "OK" to connect to </a:t>
            </a:r>
            <a:r>
              <a:rPr lang="en-US" dirty="0" err="1">
                <a:solidFill>
                  <a:srgbClr val="24292E"/>
                </a:solidFill>
                <a:latin typeface="-apple-system"/>
              </a:rPr>
              <a:t>Colab</a:t>
            </a:r>
            <a:r>
              <a:rPr lang="en-US" dirty="0">
                <a:solidFill>
                  <a:srgbClr val="24292E"/>
                </a:solidFill>
                <a:latin typeface="-apple-system"/>
              </a:rPr>
              <a:t> the first time.</a:t>
            </a:r>
            <a:endParaRPr lang="en-US" b="0" i="0" dirty="0">
              <a:solidFill>
                <a:srgbClr val="24292E"/>
              </a:solidFill>
              <a:effectLst/>
              <a:latin typeface="-apple-system"/>
            </a:endParaRPr>
          </a:p>
        </p:txBody>
      </p:sp>
    </p:spTree>
    <p:extLst>
      <p:ext uri="{BB962C8B-B14F-4D97-AF65-F5344CB8AC3E}">
        <p14:creationId xmlns:p14="http://schemas.microsoft.com/office/powerpoint/2010/main" val="169535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2953" y="0"/>
            <a:ext cx="7316048" cy="5714999"/>
          </a:xfrm>
        </p:spPr>
        <p:txBody>
          <a:bodyPr/>
          <a:lstStyle/>
          <a:p>
            <a:endParaRPr lang="en-US" dirty="0"/>
          </a:p>
          <a:p>
            <a:r>
              <a:rPr lang="en-US" dirty="0"/>
              <a:t>Style Transfer Example (optional)</a:t>
            </a:r>
          </a:p>
        </p:txBody>
      </p:sp>
      <p:sp>
        <p:nvSpPr>
          <p:cNvPr id="3" name="Slide Number Placeholder 2"/>
          <p:cNvSpPr>
            <a:spLocks noGrp="1"/>
          </p:cNvSpPr>
          <p:nvPr>
            <p:ph type="sldNum" sz="quarter" idx="10"/>
          </p:nvPr>
        </p:nvSpPr>
        <p:spPr/>
        <p:txBody>
          <a:bodyPr/>
          <a:lstStyle/>
          <a:p>
            <a:fld id="{EB05743E-F914-4635-AEA3-16F0F1CAD900}" type="slidenum">
              <a:rPr lang="en-US" smtClean="0"/>
              <a:t>33</a:t>
            </a:fld>
            <a:endParaRPr lang="en-US"/>
          </a:p>
        </p:txBody>
      </p:sp>
      <p:pic>
        <p:nvPicPr>
          <p:cNvPr id="24578" name="Picture 2" descr="https://storage.googleapis.com/download.tensorflow.org/example_images/YellowLabradorLooking_new.jpg">
            <a:extLst>
              <a:ext uri="{FF2B5EF4-FFF2-40B4-BE49-F238E27FC236}">
                <a16:creationId xmlns:a16="http://schemas.microsoft.com/office/drawing/2014/main" id="{7238FD6A-598E-B84C-99EC-A29C0CE4A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13" y="1374324"/>
            <a:ext cx="2881104" cy="2374853"/>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https://storage.googleapis.com/download.tensorflow.org/example_images/Vassily_Kandinsky%2C_1913_-_Composition_7.jpg">
            <a:extLst>
              <a:ext uri="{FF2B5EF4-FFF2-40B4-BE49-F238E27FC236}">
                <a16:creationId xmlns:a16="http://schemas.microsoft.com/office/drawing/2014/main" id="{A9929182-307B-0940-B095-69515234F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679" y="1505578"/>
            <a:ext cx="3414915" cy="2243599"/>
          </a:xfrm>
          <a:prstGeom prst="rect">
            <a:avLst/>
          </a:prstGeom>
          <a:noFill/>
          <a:extLst>
            <a:ext uri="{909E8E84-426E-40DD-AFC4-6F175D3DCCD1}">
              <a14:hiddenFill xmlns:a14="http://schemas.microsoft.com/office/drawing/2010/main">
                <a:solidFill>
                  <a:srgbClr val="FFFFFF"/>
                </a:solidFill>
              </a14:hiddenFill>
            </a:ext>
          </a:extLst>
        </p:spPr>
      </p:pic>
      <p:pic>
        <p:nvPicPr>
          <p:cNvPr id="24581" name="Picture 5" descr="https://tensorflow.org/tutorials/generative/images/stylized-image.png">
            <a:extLst>
              <a:ext uri="{FF2B5EF4-FFF2-40B4-BE49-F238E27FC236}">
                <a16:creationId xmlns:a16="http://schemas.microsoft.com/office/drawing/2014/main" id="{0A882801-E68A-8048-82D1-330B5E373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480" y="4240675"/>
            <a:ext cx="2583334" cy="21292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7E543D-C4AB-CB4B-8A38-C25024EC93AA}"/>
              </a:ext>
            </a:extLst>
          </p:cNvPr>
          <p:cNvSpPr txBox="1"/>
          <p:nvPr/>
        </p:nvSpPr>
        <p:spPr>
          <a:xfrm>
            <a:off x="5795319" y="2561750"/>
            <a:ext cx="914400" cy="914400"/>
          </a:xfrm>
          <a:prstGeom prst="rect">
            <a:avLst/>
          </a:prstGeom>
          <a:noFill/>
        </p:spPr>
        <p:txBody>
          <a:bodyPr wrap="none" lIns="0" tIns="0" rIns="0" bIns="0" rtlCol="0">
            <a:noAutofit/>
          </a:bodyPr>
          <a:lstStyle/>
          <a:p>
            <a:pPr>
              <a:lnSpc>
                <a:spcPct val="100000"/>
              </a:lnSpc>
              <a:spcBef>
                <a:spcPts val="1200"/>
              </a:spcBef>
              <a:buSzPct val="100000"/>
            </a:pPr>
            <a:r>
              <a:rPr lang="en-US" sz="3200" dirty="0"/>
              <a:t>+</a:t>
            </a:r>
          </a:p>
        </p:txBody>
      </p:sp>
      <p:sp>
        <p:nvSpPr>
          <p:cNvPr id="7" name="TextBox 6">
            <a:extLst>
              <a:ext uri="{FF2B5EF4-FFF2-40B4-BE49-F238E27FC236}">
                <a16:creationId xmlns:a16="http://schemas.microsoft.com/office/drawing/2014/main" id="{DCFE6F86-5671-7843-B8A7-EDF886241D01}"/>
              </a:ext>
            </a:extLst>
          </p:cNvPr>
          <p:cNvSpPr txBox="1"/>
          <p:nvPr/>
        </p:nvSpPr>
        <p:spPr>
          <a:xfrm>
            <a:off x="1748231" y="4800599"/>
            <a:ext cx="914400" cy="914400"/>
          </a:xfrm>
          <a:prstGeom prst="rect">
            <a:avLst/>
          </a:prstGeom>
          <a:noFill/>
        </p:spPr>
        <p:txBody>
          <a:bodyPr wrap="none" lIns="0" tIns="0" rIns="0" bIns="0" rtlCol="0">
            <a:noAutofit/>
          </a:bodyPr>
          <a:lstStyle/>
          <a:p>
            <a:pPr>
              <a:lnSpc>
                <a:spcPct val="100000"/>
              </a:lnSpc>
              <a:spcBef>
                <a:spcPts val="1200"/>
              </a:spcBef>
              <a:buSzPct val="100000"/>
            </a:pPr>
            <a:r>
              <a:rPr lang="en-US" sz="2800" dirty="0"/>
              <a:t>=</a:t>
            </a:r>
          </a:p>
        </p:txBody>
      </p:sp>
      <p:sp>
        <p:nvSpPr>
          <p:cNvPr id="8" name="Rectangle 7">
            <a:extLst>
              <a:ext uri="{FF2B5EF4-FFF2-40B4-BE49-F238E27FC236}">
                <a16:creationId xmlns:a16="http://schemas.microsoft.com/office/drawing/2014/main" id="{12F1A0D5-B48B-6C45-84C9-A2E95F576D2B}"/>
              </a:ext>
            </a:extLst>
          </p:cNvPr>
          <p:cNvSpPr/>
          <p:nvPr/>
        </p:nvSpPr>
        <p:spPr>
          <a:xfrm>
            <a:off x="6709719" y="4705126"/>
            <a:ext cx="4732638" cy="923330"/>
          </a:xfrm>
          <a:prstGeom prst="rect">
            <a:avLst/>
          </a:prstGeom>
        </p:spPr>
        <p:txBody>
          <a:bodyPr wrap="square">
            <a:spAutoFit/>
          </a:bodyPr>
          <a:lstStyle/>
          <a:p>
            <a:pPr marL="285750" indent="-285750">
              <a:buFont typeface="Arial" panose="020B0604020202020204" pitchFamily="34" charset="0"/>
              <a:buChar char="•"/>
            </a:pPr>
            <a:r>
              <a:rPr lang="en-US" dirty="0"/>
              <a:t>Open: </a:t>
            </a:r>
            <a:r>
              <a:rPr lang="en-US" dirty="0" err="1"/>
              <a:t>style_transfer.ipynb</a:t>
            </a:r>
            <a:r>
              <a:rPr lang="en-US" dirty="0"/>
              <a:t> in google </a:t>
            </a:r>
            <a:r>
              <a:rPr lang="en-US" dirty="0" err="1"/>
              <a:t>colab</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Run all</a:t>
            </a:r>
          </a:p>
        </p:txBody>
      </p:sp>
    </p:spTree>
    <p:extLst>
      <p:ext uri="{BB962C8B-B14F-4D97-AF65-F5344CB8AC3E}">
        <p14:creationId xmlns:p14="http://schemas.microsoft.com/office/powerpoint/2010/main" val="5427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Python Programming</a:t>
            </a:r>
          </a:p>
          <a:p>
            <a:endParaRPr lang="en-US" dirty="0"/>
          </a:p>
          <a:p>
            <a:endParaRPr lang="en-US" dirty="0"/>
          </a:p>
        </p:txBody>
      </p:sp>
      <p:sp>
        <p:nvSpPr>
          <p:cNvPr id="3" name="Slide Number Placeholder 2"/>
          <p:cNvSpPr>
            <a:spLocks noGrp="1"/>
          </p:cNvSpPr>
          <p:nvPr>
            <p:ph type="sldNum" sz="quarter" idx="10"/>
          </p:nvPr>
        </p:nvSpPr>
        <p:spPr/>
        <p:txBody>
          <a:bodyPr/>
          <a:lstStyle/>
          <a:p>
            <a:fld id="{EB05743E-F914-4635-AEA3-16F0F1CAD900}" type="slidenum">
              <a:rPr lang="en-US" smtClean="0"/>
              <a:t>4</a:t>
            </a:fld>
            <a:endParaRPr lang="en-US"/>
          </a:p>
        </p:txBody>
      </p:sp>
    </p:spTree>
    <p:extLst>
      <p:ext uri="{BB962C8B-B14F-4D97-AF65-F5344CB8AC3E}">
        <p14:creationId xmlns:p14="http://schemas.microsoft.com/office/powerpoint/2010/main" val="306963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B05743E-F914-4635-AEA3-16F0F1CAD900}" type="slidenum">
              <a:rPr lang="en-US" smtClean="0"/>
              <a:t>5</a:t>
            </a:fld>
            <a:endParaRPr lang="en-US"/>
          </a:p>
        </p:txBody>
      </p:sp>
      <p:pic>
        <p:nvPicPr>
          <p:cNvPr id="5" name="Picture 4">
            <a:extLst>
              <a:ext uri="{FF2B5EF4-FFF2-40B4-BE49-F238E27FC236}">
                <a16:creationId xmlns:a16="http://schemas.microsoft.com/office/drawing/2014/main" id="{D226D064-D676-804A-A113-76268241087E}"/>
              </a:ext>
            </a:extLst>
          </p:cNvPr>
          <p:cNvPicPr/>
          <p:nvPr/>
        </p:nvPicPr>
        <p:blipFill>
          <a:blip r:embed="rId2"/>
          <a:stretch>
            <a:fillRect/>
          </a:stretch>
        </p:blipFill>
        <p:spPr>
          <a:xfrm>
            <a:off x="3060358" y="2483708"/>
            <a:ext cx="6734431" cy="4031392"/>
          </a:xfrm>
          <a:prstGeom prst="rect">
            <a:avLst/>
          </a:prstGeom>
        </p:spPr>
      </p:pic>
      <p:sp>
        <p:nvSpPr>
          <p:cNvPr id="8" name="Text Placeholder 1">
            <a:extLst>
              <a:ext uri="{FF2B5EF4-FFF2-40B4-BE49-F238E27FC236}">
                <a16:creationId xmlns:a16="http://schemas.microsoft.com/office/drawing/2014/main" id="{3D3FA24F-5091-BE49-91C1-FA8860F86494}"/>
              </a:ext>
            </a:extLst>
          </p:cNvPr>
          <p:cNvSpPr>
            <a:spLocks noGrp="1"/>
          </p:cNvSpPr>
          <p:nvPr>
            <p:ph type="body" idx="1"/>
          </p:nvPr>
        </p:nvSpPr>
        <p:spPr>
          <a:xfrm>
            <a:off x="2133601" y="1051870"/>
            <a:ext cx="9185188" cy="481912"/>
          </a:xfrm>
        </p:spPr>
        <p:txBody>
          <a:bodyPr/>
          <a:lstStyle/>
          <a:p>
            <a:r>
              <a:rPr lang="en-US" dirty="0">
                <a:hlinkClick r:id="rId3"/>
              </a:rPr>
              <a:t>www.lintcode.com</a:t>
            </a:r>
            <a:r>
              <a:rPr lang="en-US" dirty="0"/>
              <a:t>    </a:t>
            </a:r>
            <a:r>
              <a:rPr lang="en-US" u="sng" dirty="0">
                <a:hlinkClick r:id="rId4"/>
              </a:rPr>
              <a:t>https://www.lintcode.com/problem/a-b-problem/</a:t>
            </a:r>
            <a:r>
              <a:rPr lang="en-US" dirty="0"/>
              <a:t> </a:t>
            </a:r>
          </a:p>
          <a:p>
            <a:endParaRPr lang="en-US" dirty="0"/>
          </a:p>
          <a:p>
            <a:endParaRPr lang="en-US" dirty="0"/>
          </a:p>
        </p:txBody>
      </p:sp>
      <p:sp>
        <p:nvSpPr>
          <p:cNvPr id="10" name="Text Placeholder 1">
            <a:extLst>
              <a:ext uri="{FF2B5EF4-FFF2-40B4-BE49-F238E27FC236}">
                <a16:creationId xmlns:a16="http://schemas.microsoft.com/office/drawing/2014/main" id="{8E9B1291-03AE-3C40-986A-305D05DAFBCF}"/>
              </a:ext>
            </a:extLst>
          </p:cNvPr>
          <p:cNvSpPr txBox="1">
            <a:spLocks/>
          </p:cNvSpPr>
          <p:nvPr/>
        </p:nvSpPr>
        <p:spPr>
          <a:xfrm>
            <a:off x="2010033" y="342900"/>
            <a:ext cx="9308755" cy="4031392"/>
          </a:xfrm>
          <a:prstGeom prst="rect">
            <a:avLst/>
          </a:prstGeom>
        </p:spPr>
        <p:txBody>
          <a:bodyPr vert="horz" lIns="0" tIns="0" rIns="0" bIns="0" spcCol="365760" rtlCol="0">
            <a:noAutofit/>
          </a:bodyPr>
          <a:lstStyle>
            <a:lvl1pPr marL="0" indent="0" algn="l" defTabSz="685800" rtl="0" eaLnBrk="1" latinLnBrk="0" hangingPunct="1">
              <a:lnSpc>
                <a:spcPct val="90000"/>
              </a:lnSpc>
              <a:spcBef>
                <a:spcPts val="0"/>
              </a:spcBef>
              <a:spcAft>
                <a:spcPts val="0"/>
              </a:spcAft>
              <a:buFont typeface="Wells Fargo Sans" panose="020B0503020203020204" pitchFamily="34" charset="0"/>
              <a:buNone/>
              <a:defRPr sz="3600" kern="1200">
                <a:solidFill>
                  <a:schemeClr val="tx2"/>
                </a:solidFill>
                <a:latin typeface="+mj-lt"/>
                <a:ea typeface="+mn-ea"/>
                <a:cs typeface="+mn-cs"/>
              </a:defRPr>
            </a:lvl1pPr>
            <a:lvl2pPr marL="0" indent="0" algn="l" defTabSz="685800" rtl="0" eaLnBrk="1" latinLnBrk="0" hangingPunct="1">
              <a:lnSpc>
                <a:spcPct val="100000"/>
              </a:lnSpc>
              <a:spcBef>
                <a:spcPts val="900"/>
              </a:spcBef>
              <a:spcAft>
                <a:spcPts val="0"/>
              </a:spcAft>
              <a:buFont typeface="Wells Fargo Sans" panose="020B0503020203020204" pitchFamily="34" charset="0"/>
              <a:buNone/>
              <a:defRPr sz="1200" kern="1200">
                <a:solidFill>
                  <a:schemeClr val="tx1"/>
                </a:solidFill>
                <a:latin typeface="+mn-lt"/>
                <a:ea typeface="+mn-ea"/>
                <a:cs typeface="+mn-cs"/>
              </a:defRPr>
            </a:lvl2pPr>
            <a:lvl3pPr marL="171450" indent="-171450" algn="l" defTabSz="685800" rtl="0" eaLnBrk="1" latinLnBrk="0" hangingPunct="1">
              <a:lnSpc>
                <a:spcPct val="100000"/>
              </a:lnSpc>
              <a:spcBef>
                <a:spcPts val="900"/>
              </a:spcBef>
              <a:spcAft>
                <a:spcPts val="0"/>
              </a:spcAft>
              <a:buFont typeface="Wells Fargo Sans" panose="020B0503020203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4pPr>
            <a:lvl5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5pPr>
            <a:lvl6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6pPr>
            <a:lvl7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7pPr>
            <a:lvl8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8pPr>
            <a:lvl9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200" kern="1200">
                <a:solidFill>
                  <a:schemeClr val="tx1"/>
                </a:solidFill>
                <a:latin typeface="+mn-lt"/>
                <a:ea typeface="+mn-ea"/>
                <a:cs typeface="+mn-cs"/>
              </a:defRPr>
            </a:lvl9pPr>
          </a:lstStyle>
          <a:p>
            <a:r>
              <a:rPr lang="en-US" dirty="0"/>
              <a:t>Practice on </a:t>
            </a:r>
            <a:r>
              <a:rPr lang="en-US" dirty="0" err="1"/>
              <a:t>lintcode</a:t>
            </a:r>
            <a:r>
              <a:rPr lang="en-US" dirty="0"/>
              <a:t> (sign up a free account)</a:t>
            </a:r>
          </a:p>
          <a:p>
            <a:endParaRPr lang="en-US" dirty="0"/>
          </a:p>
          <a:p>
            <a:endParaRPr lang="en-US" dirty="0"/>
          </a:p>
          <a:p>
            <a:endParaRPr lang="en-US" dirty="0"/>
          </a:p>
        </p:txBody>
      </p:sp>
    </p:spTree>
    <p:extLst>
      <p:ext uri="{BB962C8B-B14F-4D97-AF65-F5344CB8AC3E}">
        <p14:creationId xmlns:p14="http://schemas.microsoft.com/office/powerpoint/2010/main" val="108037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92066" y="2718490"/>
            <a:ext cx="7316048" cy="481912"/>
          </a:xfrm>
        </p:spPr>
        <p:txBody>
          <a:bodyPr/>
          <a:lstStyle/>
          <a:p>
            <a:r>
              <a:rPr lang="en-US" dirty="0"/>
              <a:t>Artificial Neural Networks Today</a:t>
            </a:r>
          </a:p>
          <a:p>
            <a:endParaRPr lang="en-US" dirty="0"/>
          </a:p>
          <a:p>
            <a:r>
              <a:rPr lang="en-US" dirty="0"/>
              <a:t>Where do we use this technology?</a:t>
            </a:r>
          </a:p>
        </p:txBody>
      </p:sp>
      <p:sp>
        <p:nvSpPr>
          <p:cNvPr id="3" name="Slide Number Placeholder 2"/>
          <p:cNvSpPr>
            <a:spLocks noGrp="1"/>
          </p:cNvSpPr>
          <p:nvPr>
            <p:ph type="sldNum" sz="quarter" idx="10"/>
          </p:nvPr>
        </p:nvSpPr>
        <p:spPr/>
        <p:txBody>
          <a:bodyPr/>
          <a:lstStyle/>
          <a:p>
            <a:fld id="{EB05743E-F914-4635-AEA3-16F0F1CAD900}" type="slidenum">
              <a:rPr lang="en-US" smtClean="0"/>
              <a:t>6</a:t>
            </a:fld>
            <a:endParaRPr lang="en-US"/>
          </a:p>
        </p:txBody>
      </p:sp>
    </p:spTree>
    <p:extLst>
      <p:ext uri="{BB962C8B-B14F-4D97-AF65-F5344CB8AC3E}">
        <p14:creationId xmlns:p14="http://schemas.microsoft.com/office/powerpoint/2010/main" val="81756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Artificial Neural Networks Today</a:t>
            </a:r>
          </a:p>
        </p:txBody>
      </p:sp>
      <p:sp>
        <p:nvSpPr>
          <p:cNvPr id="5" name="Content Placeholder 4"/>
          <p:cNvSpPr>
            <a:spLocks noGrp="1"/>
          </p:cNvSpPr>
          <p:nvPr>
            <p:ph sz="half" idx="1"/>
          </p:nvPr>
        </p:nvSpPr>
        <p:spPr>
          <a:xfrm>
            <a:off x="487680" y="1326853"/>
            <a:ext cx="5364480" cy="4572000"/>
          </a:xfrm>
        </p:spPr>
        <p:txBody>
          <a:bodyPr/>
          <a:lstStyle/>
          <a:p>
            <a:pPr marL="0" indent="0" algn="ctr">
              <a:buNone/>
            </a:pPr>
            <a:r>
              <a:rPr lang="en-US" b="1" dirty="0"/>
              <a:t>AI Driving Cars</a:t>
            </a:r>
          </a:p>
          <a:p>
            <a:r>
              <a:rPr lang="en-US" dirty="0"/>
              <a:t>Self-driving vehicles are often powered by neural networks</a:t>
            </a:r>
          </a:p>
          <a:p>
            <a:r>
              <a:rPr lang="en-US" dirty="0"/>
              <a:t>Used to recognize objects on the road and to make decisions</a:t>
            </a:r>
          </a:p>
        </p:txBody>
      </p:sp>
      <p:sp>
        <p:nvSpPr>
          <p:cNvPr id="3" name="Slide Number Placeholder 2"/>
          <p:cNvSpPr>
            <a:spLocks noGrp="1"/>
          </p:cNvSpPr>
          <p:nvPr>
            <p:ph type="sldNum" sz="quarter" idx="10"/>
          </p:nvPr>
        </p:nvSpPr>
        <p:spPr/>
        <p:txBody>
          <a:bodyPr/>
          <a:lstStyle/>
          <a:p>
            <a:fld id="{EB05743E-F914-4635-AEA3-16F0F1CAD900}" type="slidenum">
              <a:rPr lang="en-US" smtClean="0"/>
              <a:t>7</a:t>
            </a:fld>
            <a:endParaRPr lang="en-US"/>
          </a:p>
        </p:txBody>
      </p:sp>
      <p:sp>
        <p:nvSpPr>
          <p:cNvPr id="7" name="Google Shape;112;p13"/>
          <p:cNvSpPr txBox="1"/>
          <p:nvPr/>
        </p:nvSpPr>
        <p:spPr>
          <a:xfrm>
            <a:off x="608607" y="6300949"/>
            <a:ext cx="4441689" cy="25413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1000" b="0" i="0" u="sng" strike="noStrike" cap="none" dirty="0">
                <a:solidFill>
                  <a:schemeClr val="dk1"/>
                </a:solidFill>
                <a:latin typeface="+mj-lt"/>
                <a:ea typeface="Arial"/>
                <a:cs typeface="Arial"/>
                <a:sym typeface="Arial"/>
                <a:hlinkClick r:id="rId2"/>
              </a:rPr>
              <a:t>https://medium.com/@andrewng/self-driving-cars-are-here-aea1752b1ad0</a:t>
            </a:r>
            <a:r>
              <a:rPr lang="en-US" sz="1000" b="0" i="0" u="none" strike="noStrike" cap="none" dirty="0">
                <a:solidFill>
                  <a:schemeClr val="dk1"/>
                </a:solidFill>
                <a:latin typeface="+mj-lt"/>
                <a:ea typeface="Arial"/>
                <a:cs typeface="Arial"/>
                <a:sym typeface="Arial"/>
              </a:rPr>
              <a:t> </a:t>
            </a:r>
            <a:endParaRPr sz="1000" b="0" i="0" u="none" strike="noStrike" cap="none" dirty="0">
              <a:solidFill>
                <a:schemeClr val="dk1"/>
              </a:solidFill>
              <a:latin typeface="+mj-lt"/>
              <a:ea typeface="Verdana"/>
              <a:cs typeface="Verdana"/>
              <a:sym typeface="Verdana"/>
            </a:endParaRPr>
          </a:p>
        </p:txBody>
      </p:sp>
      <p:pic>
        <p:nvPicPr>
          <p:cNvPr id="11" name="Google Shape;111;p13" descr="https://cdn-images-1.medium.com/max/1400/0*K5r1brxlttVdaURx."/>
          <p:cNvPicPr preferRelativeResize="0">
            <a:picLocks noChangeAspect="1"/>
          </p:cNvPicPr>
          <p:nvPr/>
        </p:nvPicPr>
        <p:blipFill rotWithShape="1">
          <a:blip r:embed="rId3">
            <a:alphaModFix/>
          </a:blip>
          <a:srcRect r="34034"/>
          <a:stretch/>
        </p:blipFill>
        <p:spPr>
          <a:xfrm>
            <a:off x="1111058" y="3100549"/>
            <a:ext cx="3436785" cy="3200400"/>
          </a:xfrm>
          <a:prstGeom prst="rect">
            <a:avLst/>
          </a:prstGeom>
          <a:noFill/>
          <a:ln>
            <a:noFill/>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9" name="Content Placeholder 8">
                <a:extLst>
                  <a:ext uri="{FF2B5EF4-FFF2-40B4-BE49-F238E27FC236}">
                    <a16:creationId xmlns:a16="http://schemas.microsoft.com/office/drawing/2014/main" id="{1986D44E-27D5-8348-A918-6DEC905E664F}"/>
                  </a:ext>
                </a:extLst>
              </p:cNvPr>
              <p:cNvGraphicFramePr>
                <a:graphicFrameLocks noGrp="1"/>
              </p:cNvGraphicFramePr>
              <p:nvPr>
                <p:ph sz="half" idx="2"/>
              </p:nvPr>
            </p:nvGraphicFramePr>
            <p:xfrm>
              <a:off x="6340475" y="1600200"/>
              <a:ext cx="5364163" cy="45720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9" name="Content Placeholder 8">
                <a:extLst>
                  <a:ext uri="{FF2B5EF4-FFF2-40B4-BE49-F238E27FC236}">
                    <a16:creationId xmlns:a16="http://schemas.microsoft.com/office/drawing/2014/main" id="{1986D44E-27D5-8348-A918-6DEC905E664F}"/>
                  </a:ext>
                </a:extLst>
              </p:cNvPr>
              <p:cNvPicPr>
                <a:picLocks noGrp="1" noRot="1" noChangeAspect="1" noMove="1" noResize="1" noEditPoints="1" noAdjustHandles="1" noChangeArrowheads="1" noChangeShapeType="1"/>
              </p:cNvPicPr>
              <p:nvPr/>
            </p:nvPicPr>
            <p:blipFill>
              <a:blip r:embed="rId5"/>
              <a:stretch>
                <a:fillRect/>
              </a:stretch>
            </p:blipFill>
            <p:spPr>
              <a:xfrm>
                <a:off x="6340475" y="1600200"/>
                <a:ext cx="5364163" cy="4572000"/>
              </a:xfrm>
              <a:prstGeom prst="rect">
                <a:avLst/>
              </a:prstGeom>
            </p:spPr>
          </p:pic>
        </mc:Fallback>
      </mc:AlternateContent>
      <p:sp>
        <p:nvSpPr>
          <p:cNvPr id="13" name="TextBox 12">
            <a:extLst>
              <a:ext uri="{FF2B5EF4-FFF2-40B4-BE49-F238E27FC236}">
                <a16:creationId xmlns:a16="http://schemas.microsoft.com/office/drawing/2014/main" id="{CE26C9ED-C4E0-1B43-AF8E-4D07B8F3C03F}"/>
              </a:ext>
            </a:extLst>
          </p:cNvPr>
          <p:cNvSpPr txBox="1"/>
          <p:nvPr/>
        </p:nvSpPr>
        <p:spPr>
          <a:xfrm>
            <a:off x="6463132" y="6242535"/>
            <a:ext cx="5118847" cy="681318"/>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6"/>
              </a:rPr>
              <a:t>https://www.youtube.com/watch?v=B8R148hFxPw</a:t>
            </a:r>
            <a:r>
              <a:rPr lang="en-US" sz="1600" dirty="0"/>
              <a:t> </a:t>
            </a:r>
          </a:p>
        </p:txBody>
      </p:sp>
    </p:spTree>
    <p:extLst>
      <p:ext uri="{BB962C8B-B14F-4D97-AF65-F5344CB8AC3E}">
        <p14:creationId xmlns:p14="http://schemas.microsoft.com/office/powerpoint/2010/main" val="80592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Today</a:t>
            </a:r>
          </a:p>
        </p:txBody>
      </p:sp>
      <p:sp>
        <p:nvSpPr>
          <p:cNvPr id="5" name="Slide Number Placeholder 4"/>
          <p:cNvSpPr>
            <a:spLocks noGrp="1"/>
          </p:cNvSpPr>
          <p:nvPr>
            <p:ph type="sldNum" sz="quarter" idx="10"/>
          </p:nvPr>
        </p:nvSpPr>
        <p:spPr/>
        <p:txBody>
          <a:bodyPr/>
          <a:lstStyle/>
          <a:p>
            <a:fld id="{EB05743E-F914-4635-AEA3-16F0F1CAD900}" type="slidenum">
              <a:rPr lang="en-US" smtClean="0"/>
              <a:t>8</a:t>
            </a:fld>
            <a:endParaRPr lang="en-US"/>
          </a:p>
        </p:txBody>
      </p:sp>
      <p:sp>
        <p:nvSpPr>
          <p:cNvPr id="6" name="Content Placeholder 7"/>
          <p:cNvSpPr txBox="1">
            <a:spLocks/>
          </p:cNvSpPr>
          <p:nvPr/>
        </p:nvSpPr>
        <p:spPr>
          <a:xfrm>
            <a:off x="486833" y="1280647"/>
            <a:ext cx="5364480" cy="4572000"/>
          </a:xfrm>
          <a:prstGeom prst="rect">
            <a:avLst/>
          </a:prstGeom>
        </p:spPr>
        <p:txBody>
          <a:bodyPr vert="horz" lIns="0" tIns="0" rIns="0" bIns="0" spcCol="365760" rtlCol="0">
            <a:noAutofit/>
          </a:bodyPr>
          <a:lstStyle>
            <a:lvl1pPr marL="171450" indent="-171450" algn="l" defTabSz="685800" rtl="0" eaLnBrk="1" latinLnBrk="0" hangingPunct="1">
              <a:lnSpc>
                <a:spcPct val="100000"/>
              </a:lnSpc>
              <a:spcBef>
                <a:spcPts val="1200"/>
              </a:spcBef>
              <a:spcAft>
                <a:spcPts val="0"/>
              </a:spcAft>
              <a:buFont typeface="Wells Fargo Sans" panose="020B0503020203020204" pitchFamily="34" charset="0"/>
              <a:buChar char="•"/>
              <a:defRPr sz="1600" kern="1200">
                <a:solidFill>
                  <a:schemeClr val="tx1"/>
                </a:solidFill>
                <a:latin typeface="+mn-lt"/>
                <a:ea typeface="+mn-ea"/>
                <a:cs typeface="+mn-cs"/>
              </a:defRPr>
            </a:lvl1pPr>
            <a:lvl2pPr marL="3429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2pPr>
            <a:lvl3pPr marL="5143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3pPr>
            <a:lvl4pPr marL="6858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4pPr>
            <a:lvl5pPr marL="8572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5pPr>
            <a:lvl6pPr marL="10287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6pPr>
            <a:lvl7pPr marL="12001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7pPr>
            <a:lvl8pPr marL="137160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8pPr>
            <a:lvl9pPr marL="1543050" indent="-171450" algn="l" defTabSz="685800" rtl="0" eaLnBrk="1" latinLnBrk="0" hangingPunct="1">
              <a:lnSpc>
                <a:spcPct val="100000"/>
              </a:lnSpc>
              <a:spcBef>
                <a:spcPts val="300"/>
              </a:spcBef>
              <a:spcAft>
                <a:spcPts val="0"/>
              </a:spcAft>
              <a:buFont typeface="Wells Fargo Sans" panose="020B0503020203020204" pitchFamily="34" charset="0"/>
              <a:buChar char="–"/>
              <a:defRPr sz="1600" kern="1200">
                <a:solidFill>
                  <a:schemeClr val="tx1"/>
                </a:solidFill>
                <a:latin typeface="+mn-lt"/>
                <a:ea typeface="+mn-ea"/>
                <a:cs typeface="+mn-cs"/>
              </a:defRPr>
            </a:lvl9pPr>
          </a:lstStyle>
          <a:p>
            <a:pPr marL="0" indent="0" algn="ctr">
              <a:buFont typeface="Wells Fargo Sans" panose="020B0503020203020204" pitchFamily="34" charset="0"/>
              <a:buNone/>
            </a:pPr>
            <a:r>
              <a:rPr lang="en-US" b="1" dirty="0"/>
              <a:t>AI Playing Go</a:t>
            </a:r>
          </a:p>
          <a:p>
            <a:r>
              <a:rPr lang="en-US" dirty="0"/>
              <a:t>Over a googol times as many board states as chess</a:t>
            </a:r>
          </a:p>
          <a:p>
            <a:r>
              <a:rPr lang="en-US" dirty="0"/>
              <a:t>Intuitive play</a:t>
            </a:r>
          </a:p>
          <a:p>
            <a:r>
              <a:rPr lang="en-US" dirty="0"/>
              <a:t>DeepMind defeated first ranked player </a:t>
            </a:r>
            <a:r>
              <a:rPr lang="en-US" dirty="0" err="1"/>
              <a:t>Ke</a:t>
            </a:r>
            <a:r>
              <a:rPr lang="en-US" dirty="0"/>
              <a:t> Jie in May 2017</a:t>
            </a:r>
          </a:p>
        </p:txBody>
      </p:sp>
      <p:sp>
        <p:nvSpPr>
          <p:cNvPr id="7" name="Google Shape;120;p14"/>
          <p:cNvSpPr txBox="1"/>
          <p:nvPr/>
        </p:nvSpPr>
        <p:spPr>
          <a:xfrm>
            <a:off x="845378" y="6257461"/>
            <a:ext cx="3966453" cy="325733"/>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1000" b="0" i="0" u="sng" strike="noStrike" cap="none" dirty="0">
                <a:solidFill>
                  <a:schemeClr val="dk1"/>
                </a:solidFill>
                <a:latin typeface="+mj-lt"/>
                <a:ea typeface="Arial"/>
                <a:cs typeface="Arial"/>
                <a:sym typeface="Arial"/>
                <a:hlinkClick r:id="rId2"/>
              </a:rPr>
              <a:t>https://blog.google/technology/ai/alphago-machine-learning-game-go/</a:t>
            </a:r>
            <a:endParaRPr sz="1000" b="0" i="0" u="none" strike="noStrike" cap="none" dirty="0">
              <a:solidFill>
                <a:schemeClr val="dk1"/>
              </a:solidFill>
              <a:latin typeface="+mj-lt"/>
              <a:ea typeface="Verdana"/>
              <a:cs typeface="Verdana"/>
              <a:sym typeface="Verdana"/>
            </a:endParaRPr>
          </a:p>
        </p:txBody>
      </p:sp>
      <p:pic>
        <p:nvPicPr>
          <p:cNvPr id="8" name="Google Shape;119;p14"/>
          <p:cNvPicPr preferRelativeResize="0">
            <a:picLocks noChangeAspect="1"/>
          </p:cNvPicPr>
          <p:nvPr/>
        </p:nvPicPr>
        <p:blipFill rotWithShape="1">
          <a:blip r:embed="rId3">
            <a:alphaModFix/>
          </a:blip>
          <a:srcRect l="9799" r="30115"/>
          <a:stretch/>
        </p:blipFill>
        <p:spPr>
          <a:xfrm>
            <a:off x="740003" y="3054343"/>
            <a:ext cx="4177201" cy="3200400"/>
          </a:xfrm>
          <a:prstGeom prst="rect">
            <a:avLst/>
          </a:prstGeom>
          <a:noFill/>
          <a:ln>
            <a:noFill/>
          </a:ln>
        </p:spPr>
      </p:pic>
      <p:sp>
        <p:nvSpPr>
          <p:cNvPr id="4" name="TextBox 3">
            <a:extLst>
              <a:ext uri="{FF2B5EF4-FFF2-40B4-BE49-F238E27FC236}">
                <a16:creationId xmlns:a16="http://schemas.microsoft.com/office/drawing/2014/main" id="{9F5BB986-61B1-6345-BBFE-6E14EFEFA1E3}"/>
              </a:ext>
            </a:extLst>
          </p:cNvPr>
          <p:cNvSpPr txBox="1"/>
          <p:nvPr/>
        </p:nvSpPr>
        <p:spPr>
          <a:xfrm>
            <a:off x="6463132" y="6242535"/>
            <a:ext cx="5118847" cy="681318"/>
          </a:xfrm>
          <a:prstGeom prst="rect">
            <a:avLst/>
          </a:prstGeom>
          <a:noFill/>
        </p:spPr>
        <p:txBody>
          <a:bodyPr wrap="square" lIns="0" tIns="0" rIns="0" bIns="0" rtlCol="0">
            <a:noAutofit/>
          </a:bodyPr>
          <a:lstStyle/>
          <a:p>
            <a:pPr marL="171450" indent="-171450">
              <a:lnSpc>
                <a:spcPct val="100000"/>
              </a:lnSpc>
              <a:spcBef>
                <a:spcPts val="1200"/>
              </a:spcBef>
              <a:buSzPct val="100000"/>
              <a:buFont typeface="Wells Fargo Sans"/>
              <a:buChar char="•"/>
            </a:pPr>
            <a:r>
              <a:rPr lang="en-US" sz="1600" dirty="0"/>
              <a:t>Link to video: </a:t>
            </a:r>
            <a:r>
              <a:rPr lang="en-US" sz="1600" dirty="0">
                <a:hlinkClick r:id="rId4"/>
              </a:rPr>
              <a:t>https://www.youtube.com/watch?v=SUbqykXVx0A</a:t>
            </a:r>
            <a:r>
              <a:rPr lang="en-US" sz="1600" dirty="0"/>
              <a:t> </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2" name="Content Placeholder 11">
                <a:extLst>
                  <a:ext uri="{FF2B5EF4-FFF2-40B4-BE49-F238E27FC236}">
                    <a16:creationId xmlns:a16="http://schemas.microsoft.com/office/drawing/2014/main" id="{7931B875-E3F2-894B-9650-7DC91BEEE108}"/>
                  </a:ext>
                </a:extLst>
              </p:cNvPr>
              <p:cNvGraphicFramePr>
                <a:graphicFrameLocks noGrp="1"/>
              </p:cNvGraphicFramePr>
              <p:nvPr>
                <p:ph sz="half" idx="2"/>
              </p:nvPr>
            </p:nvGraphicFramePr>
            <p:xfrm>
              <a:off x="6340475" y="1600200"/>
              <a:ext cx="5364163" cy="457200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xmlns="">
          <p:pic>
            <p:nvPicPr>
              <p:cNvPr id="12" name="Content Placeholder 11">
                <a:extLst>
                  <a:ext uri="{FF2B5EF4-FFF2-40B4-BE49-F238E27FC236}">
                    <a16:creationId xmlns:a16="http://schemas.microsoft.com/office/drawing/2014/main" id="{7931B875-E3F2-894B-9650-7DC91BEEE108}"/>
                  </a:ext>
                </a:extLst>
              </p:cNvPr>
              <p:cNvPicPr>
                <a:picLocks noGrp="1" noRot="1" noChangeAspect="1" noMove="1" noResize="1" noEditPoints="1" noAdjustHandles="1" noChangeArrowheads="1" noChangeShapeType="1"/>
              </p:cNvPicPr>
              <p:nvPr/>
            </p:nvPicPr>
            <p:blipFill>
              <a:blip r:embed="rId6"/>
              <a:stretch>
                <a:fillRect/>
              </a:stretch>
            </p:blipFill>
            <p:spPr>
              <a:xfrm>
                <a:off x="6340475" y="1600200"/>
                <a:ext cx="5364163" cy="4572000"/>
              </a:xfrm>
              <a:prstGeom prst="rect">
                <a:avLst/>
              </a:prstGeom>
            </p:spPr>
          </p:pic>
        </mc:Fallback>
      </mc:AlternateContent>
    </p:spTree>
    <p:extLst>
      <p:ext uri="{BB962C8B-B14F-4D97-AF65-F5344CB8AC3E}">
        <p14:creationId xmlns:p14="http://schemas.microsoft.com/office/powerpoint/2010/main" val="8623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Today</a:t>
            </a:r>
          </a:p>
        </p:txBody>
      </p:sp>
      <p:sp>
        <p:nvSpPr>
          <p:cNvPr id="3" name="Content Placeholder 2"/>
          <p:cNvSpPr>
            <a:spLocks noGrp="1"/>
          </p:cNvSpPr>
          <p:nvPr>
            <p:ph sz="half" idx="1"/>
          </p:nvPr>
        </p:nvSpPr>
        <p:spPr>
          <a:xfrm>
            <a:off x="487680" y="1905162"/>
            <a:ext cx="5364480" cy="4267038"/>
          </a:xfrm>
        </p:spPr>
        <p:txBody>
          <a:bodyPr numCol="3"/>
          <a:lstStyle/>
          <a:p>
            <a:r>
              <a:rPr lang="en-US" dirty="0"/>
              <a:t>Rudi </a:t>
            </a:r>
          </a:p>
          <a:p>
            <a:r>
              <a:rPr lang="en-US" dirty="0" err="1"/>
              <a:t>Levette</a:t>
            </a:r>
            <a:r>
              <a:rPr lang="en-US" dirty="0"/>
              <a:t> </a:t>
            </a:r>
          </a:p>
          <a:p>
            <a:r>
              <a:rPr lang="en-US" dirty="0" err="1"/>
              <a:t>Berice</a:t>
            </a:r>
            <a:r>
              <a:rPr lang="en-US" dirty="0"/>
              <a:t> </a:t>
            </a:r>
          </a:p>
          <a:p>
            <a:r>
              <a:rPr lang="en-US" dirty="0"/>
              <a:t>Lussa </a:t>
            </a:r>
          </a:p>
          <a:p>
            <a:r>
              <a:rPr lang="en-US" dirty="0"/>
              <a:t>Hany </a:t>
            </a:r>
          </a:p>
          <a:p>
            <a:r>
              <a:rPr lang="en-US" dirty="0" err="1"/>
              <a:t>Mareanne</a:t>
            </a:r>
            <a:r>
              <a:rPr lang="en-US" dirty="0"/>
              <a:t> </a:t>
            </a:r>
          </a:p>
          <a:p>
            <a:r>
              <a:rPr lang="en-US" dirty="0" err="1"/>
              <a:t>Chrestina</a:t>
            </a:r>
            <a:r>
              <a:rPr lang="en-US" dirty="0"/>
              <a:t> </a:t>
            </a:r>
          </a:p>
          <a:p>
            <a:r>
              <a:rPr lang="en-US" dirty="0" err="1"/>
              <a:t>Carissy</a:t>
            </a:r>
            <a:r>
              <a:rPr lang="en-US" dirty="0"/>
              <a:t> </a:t>
            </a:r>
          </a:p>
          <a:p>
            <a:r>
              <a:rPr lang="en-US" dirty="0" err="1"/>
              <a:t>Marylen</a:t>
            </a:r>
            <a:r>
              <a:rPr lang="en-US" dirty="0"/>
              <a:t> </a:t>
            </a:r>
          </a:p>
          <a:p>
            <a:r>
              <a:rPr lang="en-US" dirty="0" err="1"/>
              <a:t>Hammine</a:t>
            </a:r>
            <a:r>
              <a:rPr lang="en-US" dirty="0"/>
              <a:t> </a:t>
            </a:r>
          </a:p>
          <a:p>
            <a:r>
              <a:rPr lang="en-US" dirty="0" err="1"/>
              <a:t>Janye</a:t>
            </a:r>
            <a:r>
              <a:rPr lang="en-US" dirty="0"/>
              <a:t> </a:t>
            </a:r>
          </a:p>
          <a:p>
            <a:r>
              <a:rPr lang="en-US" dirty="0" err="1"/>
              <a:t>Marlise</a:t>
            </a:r>
            <a:r>
              <a:rPr lang="en-US" dirty="0"/>
              <a:t> </a:t>
            </a:r>
          </a:p>
          <a:p>
            <a:r>
              <a:rPr lang="en-US" dirty="0" err="1"/>
              <a:t>Jacacrie</a:t>
            </a:r>
            <a:r>
              <a:rPr lang="en-US" dirty="0"/>
              <a:t> </a:t>
            </a:r>
          </a:p>
          <a:p>
            <a:r>
              <a:rPr lang="en-US" dirty="0" err="1"/>
              <a:t>Hendred</a:t>
            </a:r>
            <a:r>
              <a:rPr lang="en-US" dirty="0"/>
              <a:t> </a:t>
            </a:r>
          </a:p>
          <a:p>
            <a:r>
              <a:rPr lang="en-US" dirty="0" err="1"/>
              <a:t>Romand</a:t>
            </a:r>
            <a:r>
              <a:rPr lang="en-US" dirty="0"/>
              <a:t> </a:t>
            </a:r>
          </a:p>
          <a:p>
            <a:r>
              <a:rPr lang="en-US" dirty="0" err="1"/>
              <a:t>Charienna</a:t>
            </a:r>
            <a:r>
              <a:rPr lang="en-US" dirty="0"/>
              <a:t> </a:t>
            </a:r>
          </a:p>
          <a:p>
            <a:r>
              <a:rPr lang="en-US" dirty="0" err="1"/>
              <a:t>Nenotto</a:t>
            </a:r>
            <a:r>
              <a:rPr lang="en-US" dirty="0"/>
              <a:t> </a:t>
            </a:r>
          </a:p>
          <a:p>
            <a:r>
              <a:rPr lang="en-US" dirty="0" err="1"/>
              <a:t>Ette</a:t>
            </a:r>
            <a:r>
              <a:rPr lang="en-US" dirty="0"/>
              <a:t> </a:t>
            </a:r>
          </a:p>
          <a:p>
            <a:r>
              <a:rPr lang="en-US" dirty="0" err="1"/>
              <a:t>Dorane</a:t>
            </a:r>
            <a:r>
              <a:rPr lang="en-US" dirty="0"/>
              <a:t> </a:t>
            </a:r>
          </a:p>
          <a:p>
            <a:r>
              <a:rPr lang="en-US" dirty="0" err="1"/>
              <a:t>Wallen</a:t>
            </a:r>
            <a:r>
              <a:rPr lang="en-US" dirty="0"/>
              <a:t> </a:t>
            </a:r>
          </a:p>
          <a:p>
            <a:r>
              <a:rPr lang="en-US" dirty="0" err="1"/>
              <a:t>Marly</a:t>
            </a:r>
            <a:r>
              <a:rPr lang="en-US" dirty="0"/>
              <a:t> </a:t>
            </a:r>
          </a:p>
          <a:p>
            <a:r>
              <a:rPr lang="en-US" dirty="0" err="1"/>
              <a:t>Darine</a:t>
            </a:r>
            <a:r>
              <a:rPr lang="en-US" dirty="0"/>
              <a:t> </a:t>
            </a:r>
          </a:p>
          <a:p>
            <a:r>
              <a:rPr lang="en-US" dirty="0"/>
              <a:t>Salina </a:t>
            </a:r>
          </a:p>
          <a:p>
            <a:r>
              <a:rPr lang="en-US" dirty="0" err="1"/>
              <a:t>Elvyn</a:t>
            </a:r>
            <a:r>
              <a:rPr lang="en-US" dirty="0"/>
              <a:t> </a:t>
            </a:r>
          </a:p>
          <a:p>
            <a:r>
              <a:rPr lang="en-US" dirty="0" err="1"/>
              <a:t>Ersia</a:t>
            </a:r>
            <a:r>
              <a:rPr lang="en-US" dirty="0"/>
              <a:t> </a:t>
            </a:r>
          </a:p>
          <a:p>
            <a:r>
              <a:rPr lang="en-US" dirty="0" err="1"/>
              <a:t>Maralena</a:t>
            </a:r>
            <a:r>
              <a:rPr lang="en-US" dirty="0"/>
              <a:t> </a:t>
            </a:r>
          </a:p>
          <a:p>
            <a:r>
              <a:rPr lang="en-US" dirty="0" err="1"/>
              <a:t>Minoria</a:t>
            </a:r>
            <a:r>
              <a:rPr lang="en-US" dirty="0"/>
              <a:t> </a:t>
            </a:r>
          </a:p>
          <a:p>
            <a:r>
              <a:rPr lang="en-US" dirty="0" err="1"/>
              <a:t>Ellia</a:t>
            </a:r>
            <a:r>
              <a:rPr lang="en-US" dirty="0"/>
              <a:t> </a:t>
            </a:r>
          </a:p>
          <a:p>
            <a:r>
              <a:rPr lang="en-US" dirty="0"/>
              <a:t>Charmin </a:t>
            </a:r>
          </a:p>
          <a:p>
            <a:r>
              <a:rPr lang="en-US" dirty="0" err="1"/>
              <a:t>Antley</a:t>
            </a:r>
            <a:r>
              <a:rPr lang="en-US" dirty="0"/>
              <a:t> </a:t>
            </a:r>
          </a:p>
          <a:p>
            <a:r>
              <a:rPr lang="en-US" dirty="0" err="1"/>
              <a:t>Nerille</a:t>
            </a:r>
            <a:r>
              <a:rPr lang="en-US" dirty="0"/>
              <a:t> </a:t>
            </a:r>
          </a:p>
          <a:p>
            <a:r>
              <a:rPr lang="en-US" dirty="0" err="1"/>
              <a:t>Chelon</a:t>
            </a:r>
            <a:r>
              <a:rPr lang="en-US" dirty="0"/>
              <a:t> </a:t>
            </a:r>
          </a:p>
          <a:p>
            <a:r>
              <a:rPr lang="en-US" dirty="0" err="1"/>
              <a:t>Walmor</a:t>
            </a:r>
            <a:r>
              <a:rPr lang="en-US" dirty="0"/>
              <a:t> </a:t>
            </a:r>
          </a:p>
        </p:txBody>
      </p:sp>
      <p:sp>
        <p:nvSpPr>
          <p:cNvPr id="4" name="Content Placeholder 3"/>
          <p:cNvSpPr>
            <a:spLocks noGrp="1"/>
          </p:cNvSpPr>
          <p:nvPr>
            <p:ph sz="half" idx="2"/>
          </p:nvPr>
        </p:nvSpPr>
        <p:spPr/>
        <p:txBody>
          <a:bodyPr/>
          <a:lstStyle/>
          <a:p>
            <a:pPr marL="0" lvl="0" indent="0" algn="ctr">
              <a:spcBef>
                <a:spcPts val="0"/>
              </a:spcBef>
              <a:buClr>
                <a:schemeClr val="dk1"/>
              </a:buClr>
              <a:buSzPts val="1600"/>
              <a:buNone/>
            </a:pPr>
            <a:r>
              <a:rPr lang="en-US" b="1" dirty="0"/>
              <a:t>…or “Shakespeare”</a:t>
            </a:r>
          </a:p>
          <a:p>
            <a:pPr marL="0" lvl="0" indent="0">
              <a:spcBef>
                <a:spcPts val="0"/>
              </a:spcBef>
              <a:buClr>
                <a:schemeClr val="dk1"/>
              </a:buClr>
              <a:buSzPts val="1600"/>
              <a:buNone/>
            </a:pPr>
            <a:r>
              <a:rPr lang="en-US" dirty="0"/>
              <a:t>DUKE VINCENTIO:</a:t>
            </a:r>
          </a:p>
          <a:p>
            <a:pPr marL="0" lvl="0" indent="0">
              <a:buClr>
                <a:schemeClr val="dk1"/>
              </a:buClr>
              <a:buSzPts val="1600"/>
              <a:buNone/>
            </a:pPr>
            <a:r>
              <a:rPr lang="en-US" dirty="0"/>
              <a:t>Well, your wit is in the care of side and that.</a:t>
            </a:r>
          </a:p>
          <a:p>
            <a:pPr marL="0" lvl="0" indent="0">
              <a:buClr>
                <a:schemeClr val="dk1"/>
              </a:buClr>
              <a:buSzPts val="1600"/>
              <a:buNone/>
            </a:pPr>
            <a:r>
              <a:rPr lang="en-US" dirty="0"/>
              <a:t>Second Lord:</a:t>
            </a:r>
          </a:p>
          <a:p>
            <a:pPr marL="0" lvl="0" indent="0">
              <a:buClr>
                <a:schemeClr val="dk1"/>
              </a:buClr>
              <a:buSzPts val="1600"/>
              <a:buNone/>
            </a:pPr>
            <a:r>
              <a:rPr lang="en-US" dirty="0"/>
              <a:t>They would be ruled after this chamber, and</a:t>
            </a:r>
          </a:p>
          <a:p>
            <a:pPr marL="0" lvl="0" indent="0">
              <a:buClr>
                <a:schemeClr val="dk1"/>
              </a:buClr>
              <a:buSzPts val="1600"/>
              <a:buNone/>
            </a:pPr>
            <a:r>
              <a:rPr lang="en-US" dirty="0"/>
              <a:t>my fair </a:t>
            </a:r>
            <a:r>
              <a:rPr lang="en-US" dirty="0" err="1"/>
              <a:t>nues</a:t>
            </a:r>
            <a:r>
              <a:rPr lang="en-US" dirty="0"/>
              <a:t> begun out of the fact, to be conveyed,</a:t>
            </a:r>
          </a:p>
          <a:p>
            <a:pPr marL="0" lvl="0" indent="0">
              <a:buClr>
                <a:schemeClr val="dk1"/>
              </a:buClr>
              <a:buSzPts val="1600"/>
              <a:buNone/>
            </a:pPr>
            <a:r>
              <a:rPr lang="en-US" dirty="0"/>
              <a:t>Whose noble souls I'll have the heart of the wars.</a:t>
            </a:r>
          </a:p>
          <a:p>
            <a:pPr marL="0" lvl="0" indent="0">
              <a:buClr>
                <a:schemeClr val="dk1"/>
              </a:buClr>
              <a:buSzPts val="1600"/>
              <a:buNone/>
            </a:pPr>
            <a:r>
              <a:rPr lang="en-US" dirty="0"/>
              <a:t>Clown:</a:t>
            </a:r>
          </a:p>
          <a:p>
            <a:pPr marL="0" lvl="0" indent="0">
              <a:buClr>
                <a:schemeClr val="dk1"/>
              </a:buClr>
              <a:buSzPts val="1600"/>
              <a:buNone/>
            </a:pPr>
            <a:r>
              <a:rPr lang="en-US" dirty="0"/>
              <a:t>Come, sir, I will make did behold your worship.</a:t>
            </a:r>
          </a:p>
          <a:p>
            <a:pPr marL="0" lvl="0" indent="0">
              <a:buClr>
                <a:schemeClr val="dk1"/>
              </a:buClr>
              <a:buSzPts val="1600"/>
              <a:buNone/>
            </a:pPr>
            <a:r>
              <a:rPr lang="en-US" dirty="0"/>
              <a:t>VIOLA:</a:t>
            </a:r>
          </a:p>
          <a:p>
            <a:pPr marL="0" lvl="0" indent="0">
              <a:buClr>
                <a:schemeClr val="dk1"/>
              </a:buClr>
              <a:buSzPts val="1600"/>
              <a:buNone/>
            </a:pPr>
            <a:r>
              <a:rPr lang="en-US" dirty="0"/>
              <a:t>I'll drink it.</a:t>
            </a:r>
          </a:p>
          <a:p>
            <a:endParaRPr lang="en-US" dirty="0"/>
          </a:p>
        </p:txBody>
      </p:sp>
      <p:sp>
        <p:nvSpPr>
          <p:cNvPr id="5" name="Slide Number Placeholder 4"/>
          <p:cNvSpPr>
            <a:spLocks noGrp="1"/>
          </p:cNvSpPr>
          <p:nvPr>
            <p:ph type="sldNum" sz="quarter" idx="10"/>
          </p:nvPr>
        </p:nvSpPr>
        <p:spPr/>
        <p:txBody>
          <a:bodyPr/>
          <a:lstStyle/>
          <a:p>
            <a:fld id="{EB05743E-F914-4635-AEA3-16F0F1CAD900}" type="slidenum">
              <a:rPr lang="en-US" smtClean="0"/>
              <a:t>9</a:t>
            </a:fld>
            <a:endParaRPr lang="en-US"/>
          </a:p>
        </p:txBody>
      </p:sp>
      <p:sp>
        <p:nvSpPr>
          <p:cNvPr id="6" name="TextBox 5"/>
          <p:cNvSpPr txBox="1"/>
          <p:nvPr/>
        </p:nvSpPr>
        <p:spPr>
          <a:xfrm>
            <a:off x="487680" y="899322"/>
            <a:ext cx="11216640" cy="632298"/>
          </a:xfrm>
          <a:prstGeom prst="rect">
            <a:avLst/>
          </a:prstGeom>
          <a:noFill/>
        </p:spPr>
        <p:txBody>
          <a:bodyPr wrap="square" lIns="0" tIns="0" rIns="0" bIns="0" rtlCol="0" anchor="ctr">
            <a:noAutofit/>
          </a:bodyPr>
          <a:lstStyle/>
          <a:p>
            <a:pPr algn="ctr">
              <a:lnSpc>
                <a:spcPct val="100000"/>
              </a:lnSpc>
              <a:spcBef>
                <a:spcPts val="1200"/>
              </a:spcBef>
              <a:buSzPct val="100000"/>
            </a:pPr>
            <a:r>
              <a:rPr lang="en-US" sz="1600" b="1" dirty="0"/>
              <a:t>Teach a network…</a:t>
            </a:r>
          </a:p>
        </p:txBody>
      </p:sp>
      <p:sp>
        <p:nvSpPr>
          <p:cNvPr id="7" name="TextBox 6"/>
          <p:cNvSpPr txBox="1"/>
          <p:nvPr/>
        </p:nvSpPr>
        <p:spPr>
          <a:xfrm>
            <a:off x="487680" y="1531620"/>
            <a:ext cx="5031146" cy="373542"/>
          </a:xfrm>
          <a:prstGeom prst="rect">
            <a:avLst/>
          </a:prstGeom>
          <a:noFill/>
        </p:spPr>
        <p:txBody>
          <a:bodyPr wrap="square" lIns="0" tIns="0" rIns="0" bIns="0" rtlCol="0" anchor="ctr">
            <a:noAutofit/>
          </a:bodyPr>
          <a:lstStyle/>
          <a:p>
            <a:pPr algn="ctr">
              <a:lnSpc>
                <a:spcPct val="100000"/>
              </a:lnSpc>
              <a:spcBef>
                <a:spcPts val="1200"/>
              </a:spcBef>
              <a:buSzPct val="100000"/>
            </a:pPr>
            <a:r>
              <a:rPr lang="en-US" sz="1600" b="1" dirty="0"/>
              <a:t>…to generate baby names</a:t>
            </a:r>
          </a:p>
        </p:txBody>
      </p:sp>
      <p:sp>
        <p:nvSpPr>
          <p:cNvPr id="8" name="Google Shape;141;p17"/>
          <p:cNvSpPr txBox="1"/>
          <p:nvPr/>
        </p:nvSpPr>
        <p:spPr>
          <a:xfrm>
            <a:off x="4556496" y="6400800"/>
            <a:ext cx="3079007" cy="226371"/>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1000" b="0" i="0" u="none" strike="noStrike" cap="none" dirty="0">
                <a:solidFill>
                  <a:schemeClr val="dk1"/>
                </a:solidFill>
                <a:latin typeface="+mj-lt"/>
                <a:ea typeface="Arial"/>
                <a:cs typeface="Arial"/>
                <a:sym typeface="Arial"/>
                <a:hlinkClick r:id="rId2"/>
              </a:rPr>
              <a:t>http://karpathy.github.io/2015/05/21/rnn-effectiveness/</a:t>
            </a:r>
            <a:r>
              <a:rPr lang="en-US" sz="1000" b="0" i="0" u="none" strike="noStrike" cap="none" dirty="0">
                <a:solidFill>
                  <a:schemeClr val="dk1"/>
                </a:solidFill>
                <a:latin typeface="+mj-lt"/>
                <a:ea typeface="Arial"/>
                <a:cs typeface="Arial"/>
                <a:sym typeface="Arial"/>
              </a:rPr>
              <a:t>  </a:t>
            </a:r>
            <a:endParaRPr sz="1000" b="0" i="0" u="none" strike="noStrike" cap="none" dirty="0">
              <a:solidFill>
                <a:schemeClr val="dk1"/>
              </a:solidFill>
              <a:latin typeface="+mj-lt"/>
              <a:ea typeface="Verdana"/>
              <a:cs typeface="Verdana"/>
              <a:sym typeface="Verdana"/>
            </a:endParaRPr>
          </a:p>
        </p:txBody>
      </p:sp>
    </p:spTree>
    <p:extLst>
      <p:ext uri="{BB962C8B-B14F-4D97-AF65-F5344CB8AC3E}">
        <p14:creationId xmlns:p14="http://schemas.microsoft.com/office/powerpoint/2010/main" val="284338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ellsFargo">
  <a:themeElements>
    <a:clrScheme name="Wells Fargo 2020 Colors">
      <a:dk1>
        <a:srgbClr val="141414"/>
      </a:dk1>
      <a:lt1>
        <a:srgbClr val="FFFFFF"/>
      </a:lt1>
      <a:dk2>
        <a:srgbClr val="D71E28"/>
      </a:dk2>
      <a:lt2>
        <a:srgbClr val="F4F0ED"/>
      </a:lt2>
      <a:accent1>
        <a:srgbClr val="D73F26"/>
      </a:accent1>
      <a:accent2>
        <a:srgbClr val="AA1E87"/>
      </a:accent2>
      <a:accent3>
        <a:srgbClr val="EB691E"/>
      </a:accent3>
      <a:accent4>
        <a:srgbClr val="5A469B"/>
      </a:accent4>
      <a:accent5>
        <a:srgbClr val="C83255"/>
      </a:accent5>
      <a:accent6>
        <a:srgbClr val="823291"/>
      </a:accent6>
      <a:hlink>
        <a:srgbClr val="5A469B"/>
      </a:hlink>
      <a:folHlink>
        <a:srgbClr val="5A469B"/>
      </a:folHlink>
    </a:clrScheme>
    <a:fontScheme name="Wells Fargo 2020 Fonts">
      <a:majorFont>
        <a:latin typeface="Wells Fargo Sans Display" panose="020B0503020203020204" pitchFamily="34" charset="0"/>
        <a:ea typeface=""/>
        <a:cs typeface=""/>
      </a:majorFont>
      <a:minorFont>
        <a:latin typeface="Wells Fargo Sans" panose="020B0503020203020204" pitchFamily="34" charset="0"/>
        <a:ea typeface=""/>
        <a:cs typeface=""/>
      </a:minorFont>
    </a:fontScheme>
    <a:fmtScheme name="Wells Fargo 2020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rgbClr val="787070"/>
        </a:lnRef>
        <a:fillRef idx="1">
          <a:schemeClr val="accent1"/>
        </a:fillRef>
        <a:effectRef idx="0">
          <a:schemeClr val="dk1"/>
        </a:effectRef>
        <a:fontRef idx="minor">
          <a:schemeClr val="lt1"/>
        </a:fontRef>
      </a:style>
    </a:spDef>
    <a:lnDef>
      <a:spPr>
        <a:ln w="12700" cap="sq"/>
      </a:spPr>
      <a:bodyPr/>
      <a:lstStyle/>
      <a:style>
        <a:lnRef idx="1">
          <a:srgbClr val="787070"/>
        </a:lnRef>
        <a:fillRef idx="0">
          <a:schemeClr val="accent1"/>
        </a:fillRef>
        <a:effectRef idx="0">
          <a:schemeClr val="dk1"/>
        </a:effectRef>
        <a:fontRef idx="minor">
          <a:schemeClr val="lt1"/>
        </a:fontRef>
      </a:style>
    </a:lnDef>
    <a:txDef>
      <a:spPr>
        <a:noFill/>
      </a:spPr>
      <a:bodyPr wrap="square" lIns="0" tIns="0" rIns="0" bIns="0" rtlCol="0">
        <a:noAutofit/>
      </a:bodyPr>
      <a:lstStyle>
        <a:defPPr marL="171450" indent="-171450">
          <a:lnSpc>
            <a:spcPct val="100000"/>
          </a:lnSpc>
          <a:spcBef>
            <a:spcPts val="1200"/>
          </a:spcBef>
          <a:buSzPct val="100000"/>
          <a:buFont typeface="Wells Fargo Sans"/>
          <a:buChar char="•"/>
          <a:defRPr sz="1600"/>
        </a:defPPr>
      </a:lstStyle>
    </a:txDef>
  </a:objectDefaults>
  <a:extraClrSchemeLst/>
  <a:custClrLst>
    <a:custClr name="WF Red">
      <a:srgbClr val="D71E28"/>
    </a:custClr>
    <a:custClr name="WF Yellow">
      <a:srgbClr val="FFD100"/>
    </a:custClr>
    <a:custClr name="WF Yellow Tint 1">
      <a:srgbClr val="FFDF4C"/>
    </a:custClr>
    <a:custClr name="WF Yellow Tint 2">
      <a:srgbClr val="FFE87F"/>
    </a:custClr>
    <a:custClr name="WF Yellow Tint 3">
      <a:srgbClr val="FFF1B2"/>
    </a:custClr>
    <a:custClr name="WF Yellow Tint 4">
      <a:srgbClr val="FFF8D9"/>
    </a:custClr>
    <a:custClr name="WF Gray 1">
      <a:srgbClr val="3B3331"/>
    </a:custClr>
    <a:custClr name="WF Gray 2">
      <a:srgbClr val="787070"/>
    </a:custClr>
    <a:custClr name="WF Gray 3">
      <a:srgbClr val="B5ADAD"/>
    </a:custClr>
    <a:custClr name="WF Gray 4">
      <a:srgbClr val="F4F0ED"/>
    </a:custClr>
    <a:custClr name="WF Coral Dark 2">
      <a:srgbClr val="87190A"/>
    </a:custClr>
    <a:custClr name="WF Coral Dark 1">
      <a:srgbClr val="B42D19"/>
    </a:custClr>
    <a:custClr name="WF Coral">
      <a:srgbClr val="D73F26"/>
    </a:custClr>
    <a:custClr name="WF Coral Light 1">
      <a:srgbClr val="FF755E"/>
    </a:custClr>
    <a:custClr name="WF Coral Light 2">
      <a:srgbClr val="FFB1A6"/>
    </a:custClr>
    <a:custClr name="WF Purple Dark 2">
      <a:srgbClr val="640A4B"/>
    </a:custClr>
    <a:custClr name="WF Purple Dark 1">
      <a:srgbClr val="871469"/>
    </a:custClr>
    <a:custClr name="WF Purple">
      <a:srgbClr val="AA1E87"/>
    </a:custClr>
    <a:custClr name="WF Purple Light 1">
      <a:srgbClr val="D169B8"/>
    </a:custClr>
    <a:custClr name="WF Purple Light 2">
      <a:srgbClr val="F2A5DC"/>
    </a:custClr>
    <a:custClr name="WF Orange Dark 2">
      <a:srgbClr val="873100"/>
    </a:custClr>
    <a:custClr name="WF Orange Dark 1">
      <a:srgbClr val="A93E00"/>
    </a:custClr>
    <a:custClr name="WF Orange">
      <a:srgbClr val="EB691E"/>
    </a:custClr>
    <a:custClr name="WF Orange Light 1">
      <a:srgbClr val="FF9657"/>
    </a:custClr>
    <a:custClr name="WF Orange Light 2">
      <a:srgbClr val="FFC5A3"/>
    </a:custClr>
    <a:custClr name="WF Indigo Dark 2">
      <a:srgbClr val="352B6B"/>
    </a:custClr>
    <a:custClr name="WF Indigo Dark 1">
      <a:srgbClr val="463782"/>
    </a:custClr>
    <a:custClr name="WF Indigo">
      <a:srgbClr val="5A469B"/>
    </a:custClr>
    <a:custClr name="WF Indigo Light 1">
      <a:srgbClr val="9A89D9"/>
    </a:custClr>
    <a:custClr name="WF Indigo Light 2">
      <a:srgbClr val="BFB3F2"/>
    </a:custClr>
    <a:custClr name="WF Pink Dark 2">
      <a:srgbClr val="6E142D"/>
    </a:custClr>
    <a:custClr name="WF Pink Dark 1">
      <a:srgbClr val="9B2341"/>
    </a:custClr>
    <a:custClr name="WF Pink">
      <a:srgbClr val="C83255"/>
    </a:custClr>
    <a:custClr name="WF Pink Light 1">
      <a:srgbClr val="F26D91"/>
    </a:custClr>
    <a:custClr name="WF Pink Light 2">
      <a:srgbClr val="FFA6BE"/>
    </a:custClr>
    <a:custClr name="WF Violet Dark 2">
      <a:srgbClr val="5A1E64"/>
    </a:custClr>
    <a:custClr name="WF Violet Dark 1">
      <a:srgbClr val="64287D"/>
    </a:custClr>
    <a:custClr name="WF Violet">
      <a:srgbClr val="823291"/>
    </a:custClr>
    <a:custClr name="WF Violet Light 1">
      <a:srgbClr val="BB70CC"/>
    </a:custClr>
    <a:custClr name="WF Violet Light 2">
      <a:srgbClr val="E5A2F2"/>
    </a:custClr>
    <a:custClr name="Indicator Green">
      <a:srgbClr val="178757"/>
    </a:custClr>
  </a:custClrLst>
  <a:extLst>
    <a:ext uri="{05A4C25C-085E-4340-85A3-A5531E510DB2}">
      <thm15:themeFamily xmlns:thm15="http://schemas.microsoft.com/office/thememl/2012/main" name="WellsFargo" id="{377D85B2-B96A-435B-9397-BEC2E86389EE}" vid="{1AA2033B-53FE-48B1-A8E8-0E4A713A5E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7.png"/></Relationships>
</file>

<file path=ppt/webextensions/webextension1.xml><?xml version="1.0" encoding="utf-8"?>
<we:webextension xmlns:we="http://schemas.microsoft.com/office/webextensions/webextension/2010/11" id="{8A0CC7B2-2759-384A-BD89-18DAEAF2E26F}">
  <we:reference id="wa104221182" version="3.3.0.0" store="en-US" storeType="OMEX"/>
  <we:alternateReferences>
    <we:reference id="WA104221182" version="3.3.0.0" store="WA104221182" storeType="OMEX"/>
  </we:alternateReferences>
  <we:properties>
    <we:property name="vid" value="&quot;https://www.youtube.com/watch?v=B8R148hFxPw&quot;"/>
    <we:property name="autoplay" value="0"/>
    <we:property name="starttime" value="0"/>
    <we:property name="endtime" value="0"/>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60F6D78-4273-A043-ADD9-C41C79870D9C}">
  <we:reference id="wa104221182" version="3.3.0.0" store="en-US" storeType="OMEX"/>
  <we:alternateReferences>
    <we:reference id="WA104221182" version="3.3.0.0" store="WA104221182" storeType="OMEX"/>
  </we:alternateReferences>
  <we:properties>
    <we:property name="vid" value="&quot;https://www.youtube.com/watch?v=SUbqykXVx0A&quot;"/>
    <we:property name="autoplay" value="0"/>
    <we:property name="starttime" value="0"/>
    <we:property name="endtime" value="0"/>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AB5982D0-EBA1-7848-B11E-435F3CB48D5C}">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youtu.be/G63goXc5MyU&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30281EE-A392-FB4F-A5ED-54078E4EC234}">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vC3bTziLRTA&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C8D44ADA-5A59-4E48-B926-7C8D990985A8}">
  <we:reference id="wa104221182" version="3.3.0.0" store="en-US" storeType="OMEX"/>
  <we:alternateReferences>
    <we:reference id="WA104221182" version="3.3.0.0" store="WA104221182" storeType="OMEX"/>
  </we:alternateReferences>
  <we:properties>
    <we:property name="vid" value="&quot;https://www.youtube.com/watch?v=3JQ3hYko51Y&quot;"/>
    <we:property name="autoplay" value="0"/>
    <we:property name="starttime" value="0"/>
    <we:property name="endtime" value="0"/>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WellsFargo</Template>
  <TotalTime>1500</TotalTime>
  <Words>948</Words>
  <Application>Microsoft Macintosh PowerPoint</Application>
  <PresentationFormat>Widescreen</PresentationFormat>
  <Paragraphs>254</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Calibri</vt:lpstr>
      <vt:lpstr>Arial</vt:lpstr>
      <vt:lpstr>-apple-system</vt:lpstr>
      <vt:lpstr>Play</vt:lpstr>
      <vt:lpstr>Helvetica Neue</vt:lpstr>
      <vt:lpstr>Wells Fargo Sans Display</vt:lpstr>
      <vt:lpstr>Wells Fargo Sans</vt:lpstr>
      <vt:lpstr>WellsFargo</vt:lpstr>
      <vt:lpstr>Journey at 2021 Wells Fargo Data Science Camp</vt:lpstr>
      <vt:lpstr>PowerPoint Presentation</vt:lpstr>
      <vt:lpstr>PowerPoint Presentation</vt:lpstr>
      <vt:lpstr>PowerPoint Presentation</vt:lpstr>
      <vt:lpstr>PowerPoint Presentation</vt:lpstr>
      <vt:lpstr>PowerPoint Presentation</vt:lpstr>
      <vt:lpstr>Artificial Neural Networks Today</vt:lpstr>
      <vt:lpstr>Artificial Neural Networks Today</vt:lpstr>
      <vt:lpstr>Artificial Neural Networks Today</vt:lpstr>
      <vt:lpstr>PowerPoint Presentation</vt:lpstr>
      <vt:lpstr>Convolutional Neural Networks Applications</vt:lpstr>
      <vt:lpstr>Convolutional Neural Networks Applications</vt:lpstr>
      <vt:lpstr>Convolutional Neural Networks (Optional)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MarI/O </vt:lpstr>
      <vt:lpstr>PowerPoint Presentation</vt:lpstr>
      <vt:lpstr>Application on Image Data</vt:lpstr>
      <vt:lpstr>Application on Image Data</vt:lpstr>
      <vt:lpstr>Application on Image Data</vt:lpstr>
      <vt:lpstr>Application on Image Data</vt:lpstr>
      <vt:lpstr>Neural Network Simulation</vt:lpstr>
      <vt:lpstr>PowerPoint Presentation</vt:lpstr>
      <vt:lpstr>Neural Network Team Task </vt:lpstr>
      <vt:lpstr>Neural Network Team Task</vt:lpstr>
      <vt:lpstr>Neural Network Team Task</vt:lpstr>
      <vt:lpstr>PowerPoint Presentation</vt:lpstr>
      <vt:lpstr>PowerPoint Presentation</vt:lpstr>
    </vt:vector>
  </TitlesOfParts>
  <Company>Wells Fargo 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Alice [QUANTITATIVE ANALYTICS SPEC]</dc:creator>
  <cp:lastModifiedBy>Microsoft Office User</cp:lastModifiedBy>
  <cp:revision>122</cp:revision>
  <dcterms:created xsi:type="dcterms:W3CDTF">2021-03-23T19:22:08Z</dcterms:created>
  <dcterms:modified xsi:type="dcterms:W3CDTF">2021-04-23T02:43:07Z</dcterms:modified>
</cp:coreProperties>
</file>